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91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A7B4"/>
    <a:srgbClr val="E8D6BB"/>
    <a:srgbClr val="C9CACA"/>
    <a:srgbClr val="231815"/>
    <a:srgbClr val="604C3F"/>
    <a:srgbClr val="595757"/>
    <a:srgbClr val="A48B78"/>
    <a:srgbClr val="7A6A56"/>
    <a:srgbClr val="C61A2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 varScale="1">
        <p:scale>
          <a:sx n="65" d="100"/>
          <a:sy n="65" d="100"/>
        </p:scale>
        <p:origin x="2262" y="12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291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1825" cy="5222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144964" y="0"/>
            <a:ext cx="3171825" cy="5222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A4C0380-2DE9-498B-B68D-60B46204BA80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926639"/>
            <a:ext cx="3171825" cy="5222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144964" y="9926639"/>
            <a:ext cx="3171825" cy="5222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71295" cy="524340"/>
          </a:xfrm>
          <a:prstGeom prst="rect">
            <a:avLst/>
          </a:prstGeom>
        </p:spPr>
        <p:txBody>
          <a:bodyPr vert="horz" lIns="97155" tIns="48578" rIns="97155" bIns="485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9" y="0"/>
            <a:ext cx="3171295" cy="524340"/>
          </a:xfrm>
          <a:prstGeom prst="rect">
            <a:avLst/>
          </a:prstGeom>
        </p:spPr>
        <p:txBody>
          <a:bodyPr vert="horz" lIns="97155" tIns="48578" rIns="97155" bIns="4857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55" tIns="48578" rIns="97155" bIns="485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1"/>
            <a:ext cx="5854700" cy="4114889"/>
          </a:xfrm>
          <a:prstGeom prst="rect">
            <a:avLst/>
          </a:prstGeom>
        </p:spPr>
        <p:txBody>
          <a:bodyPr vert="horz" lIns="97155" tIns="48578" rIns="97155" bIns="485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926177"/>
            <a:ext cx="3171295" cy="524339"/>
          </a:xfrm>
          <a:prstGeom prst="rect">
            <a:avLst/>
          </a:prstGeom>
        </p:spPr>
        <p:txBody>
          <a:bodyPr vert="horz" lIns="97155" tIns="48578" rIns="97155" bIns="485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9" y="9926177"/>
            <a:ext cx="3171295" cy="524339"/>
          </a:xfrm>
          <a:prstGeom prst="rect">
            <a:avLst/>
          </a:prstGeom>
        </p:spPr>
        <p:txBody>
          <a:bodyPr vert="horz" lIns="97155" tIns="48578" rIns="97155" bIns="4857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木, 屋外, スポーツ, 運動競技 が含まれている画像&#10;&#10;自動的に生成された説明">
            <a:extLst>
              <a:ext uri="{FF2B5EF4-FFF2-40B4-BE49-F238E27FC236}">
                <a16:creationId xmlns:a16="http://schemas.microsoft.com/office/drawing/2014/main" id="{7A56334B-A2F8-42E1-BCE4-506794A2E49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373" y="-2115116"/>
            <a:ext cx="10266768" cy="6840235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1" name="object 2"/>
          <p:cNvSpPr txBox="1"/>
          <p:nvPr/>
        </p:nvSpPr>
        <p:spPr>
          <a:xfrm>
            <a:off x="863600" y="4725119"/>
            <a:ext cx="6070600" cy="7110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600200" algn="ctr">
              <a:lnSpc>
                <a:spcPct val="145800"/>
              </a:lnSpc>
              <a:spcBef>
                <a:spcPts val="100"/>
              </a:spcBef>
            </a:pPr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少人数で</a:t>
            </a:r>
            <a:r>
              <a:rPr lang="en-US" altLang="ja-JP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1.5</a:t>
            </a:r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時間のショット練習</a:t>
            </a:r>
            <a:endParaRPr sz="3600" u="sng" dirty="0">
              <a:latin typeface="Meiryo UI" panose="020B0604030504040204" pitchFamily="50" charset="-128"/>
              <a:ea typeface="Meiryo UI" panose="020B0604030504040204" pitchFamily="50" charset="-128"/>
              <a:cs typeface="小塚ゴシック Pr6N R"/>
            </a:endParaRPr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6E7F38AF-16B9-42E9-8B52-635A627D24C5}"/>
              </a:ext>
            </a:extLst>
          </p:cNvPr>
          <p:cNvSpPr txBox="1"/>
          <p:nvPr/>
        </p:nvSpPr>
        <p:spPr>
          <a:xfrm>
            <a:off x="1" y="1792866"/>
            <a:ext cx="7775574" cy="751488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小塚ゴシック Pr6N M"/>
              </a:rPr>
              <a:t>YITC</a:t>
            </a: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小塚ゴシック Pr6N M"/>
              </a:rPr>
              <a:t>ジュニアキャンプモード</a:t>
            </a:r>
            <a:endParaRPr sz="4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小塚ゴシック Pr6N M"/>
            </a:endParaRPr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B6965B9C-0011-43FC-812B-98A8CA46B90D}"/>
              </a:ext>
            </a:extLst>
          </p:cNvPr>
          <p:cNvSpPr txBox="1"/>
          <p:nvPr/>
        </p:nvSpPr>
        <p:spPr>
          <a:xfrm>
            <a:off x="545121" y="7467620"/>
            <a:ext cx="7014922" cy="18122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600200">
              <a:lnSpc>
                <a:spcPct val="145800"/>
              </a:lnSpc>
              <a:spcBef>
                <a:spcPts val="1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定員：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11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名（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14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歳以下のたくさん練習したいジュニア）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小塚ゴシック Pr6N R"/>
            </a:endParaRPr>
          </a:p>
          <a:p>
            <a:pPr marR="5080" indent="-1600200">
              <a:lnSpc>
                <a:spcPct val="145800"/>
              </a:lnSpc>
              <a:spcBef>
                <a:spcPts val="100"/>
              </a:spcBef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小塚ゴシック Pr6N R"/>
            </a:endParaRPr>
          </a:p>
          <a:p>
            <a:pPr marR="5080" indent="-1600200">
              <a:lnSpc>
                <a:spcPct val="145800"/>
              </a:lnSpc>
              <a:spcBef>
                <a:spcPts val="1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費用：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4,000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円（別途エントリー手数料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330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円）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小塚ゴシック Pr6N R"/>
            </a:endParaRPr>
          </a:p>
          <a:p>
            <a:pPr marR="5080" indent="-1600200">
              <a:lnSpc>
                <a:spcPct val="145800"/>
              </a:lnSpc>
              <a:spcBef>
                <a:spcPts val="100"/>
              </a:spcBef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小塚ゴシック Pr6N R"/>
            </a:endParaRPr>
          </a:p>
          <a:p>
            <a:pPr marR="5080" indent="-1600200">
              <a:lnSpc>
                <a:spcPct val="145800"/>
              </a:lnSpc>
              <a:spcBef>
                <a:spcPts val="1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会場：</a:t>
            </a:r>
            <a:r>
              <a:rPr lang="ja-JP" altLang="en-US" sz="160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横浜インターナショナルテニスコミュニティ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（</a:t>
            </a:r>
            <a:r>
              <a:rPr lang="zh-CN" altLang="en-US" sz="140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神奈川県横浜市中区山手町２３０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小塚ゴシック Pr6N R"/>
            </a:endParaRP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5247061F-7879-4D3A-A437-0101EF748024}"/>
              </a:ext>
            </a:extLst>
          </p:cNvPr>
          <p:cNvSpPr txBox="1"/>
          <p:nvPr/>
        </p:nvSpPr>
        <p:spPr>
          <a:xfrm>
            <a:off x="874713" y="10194580"/>
            <a:ext cx="6070600" cy="323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600200">
              <a:lnSpc>
                <a:spcPct val="145800"/>
              </a:lnSpc>
              <a:spcBef>
                <a:spcPts val="1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お問い合わせ：スポ人大会事務局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小塚ゴシック Pr6N R"/>
              </a:rPr>
              <a:t>info2@spojin.com</a:t>
            </a: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1A0BE90-84E2-4213-A91F-F09BC2546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166544"/>
              </p:ext>
            </p:extLst>
          </p:nvPr>
        </p:nvGraphicFramePr>
        <p:xfrm>
          <a:off x="545121" y="5788943"/>
          <a:ext cx="6685331" cy="13259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97812">
                  <a:extLst>
                    <a:ext uri="{9D8B030D-6E8A-4147-A177-3AD203B41FA5}">
                      <a16:colId xmlns:a16="http://schemas.microsoft.com/office/drawing/2014/main" val="1530943678"/>
                    </a:ext>
                  </a:extLst>
                </a:gridCol>
                <a:gridCol w="1362848">
                  <a:extLst>
                    <a:ext uri="{9D8B030D-6E8A-4147-A177-3AD203B41FA5}">
                      <a16:colId xmlns:a16="http://schemas.microsoft.com/office/drawing/2014/main" val="4139139050"/>
                    </a:ext>
                  </a:extLst>
                </a:gridCol>
                <a:gridCol w="3924671">
                  <a:extLst>
                    <a:ext uri="{9D8B030D-6E8A-4147-A177-3AD203B41FA5}">
                      <a16:colId xmlns:a16="http://schemas.microsoft.com/office/drawing/2014/main" val="988588823"/>
                    </a:ext>
                  </a:extLst>
                </a:gridCol>
              </a:tblGrid>
              <a:tr h="3168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日時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A7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テーマ</a:t>
                      </a:r>
                    </a:p>
                  </a:txBody>
                  <a:tcPr anchor="ctr">
                    <a:lnT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A7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練習内容</a:t>
                      </a:r>
                    </a:p>
                  </a:txBody>
                  <a:tcPr anchor="ctr">
                    <a:lnR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A7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17395"/>
                  </a:ext>
                </a:extLst>
              </a:tr>
              <a:tr h="5045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14:30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サーブ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ボールをコントロールする感覚を基本から学びます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179780"/>
                  </a:ext>
                </a:extLst>
              </a:tr>
              <a:tr h="5045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14:40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16:10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スライス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攻めのスライス、守りのスライスの違いを分かりやすく指導します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1A7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752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6661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potty</Template>
  <TotalTime>93</TotalTime>
  <Words>88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練習会要項</dc:title>
  <dc:creator>上原隆明</dc:creator>
  <cp:keywords>ジュニア練習会</cp:keywords>
  <cp:lastModifiedBy>上原 隆明</cp:lastModifiedBy>
  <cp:revision>23</cp:revision>
  <cp:lastPrinted>2015-10-28T05:50:51Z</cp:lastPrinted>
  <dcterms:created xsi:type="dcterms:W3CDTF">2018-05-20T11:48:28Z</dcterms:created>
  <dcterms:modified xsi:type="dcterms:W3CDTF">2020-12-02T07:17:18Z</dcterms:modified>
</cp:coreProperties>
</file>