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56" r:id="rId2"/>
    <p:sldId id="257" r:id="rId3"/>
  </p:sldIdLst>
  <p:sldSz cx="6858000" cy="9906000" type="A4"/>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88" userDrawn="1">
          <p15:clr>
            <a:srgbClr val="A4A3A4"/>
          </p15:clr>
        </p15:guide>
        <p15:guide id="2" pos="93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581A3"/>
    <a:srgbClr val="FF6969"/>
    <a:srgbClr val="2AB476"/>
    <a:srgbClr val="48D495"/>
    <a:srgbClr val="FFFFFF"/>
    <a:srgbClr val="E8F7FC"/>
    <a:srgbClr val="2A4B86"/>
    <a:srgbClr val="ACE0FA"/>
    <a:srgbClr val="B4D246"/>
    <a:srgbClr val="1BA4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autoAdjust="0"/>
    <p:restoredTop sz="94660"/>
  </p:normalViewPr>
  <p:slideViewPr>
    <p:cSldViewPr snapToGrid="0" showGuides="1">
      <p:cViewPr varScale="1">
        <p:scale>
          <a:sx n="59" d="100"/>
          <a:sy n="59" d="100"/>
        </p:scale>
        <p:origin x="1620" y="72"/>
      </p:cViewPr>
      <p:guideLst>
        <p:guide orient="horz" pos="3188"/>
        <p:guide pos="93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98475"/>
          </a:xfrm>
          <a:prstGeom prst="rect">
            <a:avLst/>
          </a:prstGeom>
        </p:spPr>
        <p:txBody>
          <a:bodyPr vert="horz" lIns="91440" tIns="45720" rIns="91440" bIns="45720" rtlCol="0"/>
          <a:lstStyle>
            <a:lvl1pPr algn="r">
              <a:defRPr sz="1200"/>
            </a:lvl1pPr>
          </a:lstStyle>
          <a:p>
            <a:fld id="{89D04C1F-55AF-4432-9CCC-9A26109293B8}" type="datetimeFigureOut">
              <a:rPr kumimoji="1" lang="ja-JP" altLang="en-US" smtClean="0"/>
              <a:t>2016/12/27</a:t>
            </a:fld>
            <a:endParaRPr kumimoji="1" lang="ja-JP" altLang="en-US"/>
          </a:p>
        </p:txBody>
      </p:sp>
      <p:sp>
        <p:nvSpPr>
          <p:cNvPr id="4" name="スライド イメージ プレースホルダー 3"/>
          <p:cNvSpPr>
            <a:spLocks noGrp="1" noRot="1" noChangeAspect="1"/>
          </p:cNvSpPr>
          <p:nvPr>
            <p:ph type="sldImg" idx="2"/>
          </p:nvPr>
        </p:nvSpPr>
        <p:spPr>
          <a:xfrm>
            <a:off x="2266950" y="1243013"/>
            <a:ext cx="2324100" cy="3357562"/>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786313"/>
            <a:ext cx="5486400" cy="391636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7213"/>
            <a:ext cx="2971800"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9447213"/>
            <a:ext cx="2971800" cy="498475"/>
          </a:xfrm>
          <a:prstGeom prst="rect">
            <a:avLst/>
          </a:prstGeom>
        </p:spPr>
        <p:txBody>
          <a:bodyPr vert="horz" lIns="91440" tIns="45720" rIns="91440" bIns="45720" rtlCol="0" anchor="b"/>
          <a:lstStyle>
            <a:lvl1pPr algn="r">
              <a:defRPr sz="1200"/>
            </a:lvl1pPr>
          </a:lstStyle>
          <a:p>
            <a:fld id="{EAC13AE8-4209-4181-B4E7-80BF9978D9F4}" type="slidenum">
              <a:rPr kumimoji="1" lang="ja-JP" altLang="en-US" smtClean="0"/>
              <a:t>‹#›</a:t>
            </a:fld>
            <a:endParaRPr kumimoji="1" lang="ja-JP" altLang="en-US"/>
          </a:p>
        </p:txBody>
      </p:sp>
    </p:spTree>
    <p:extLst>
      <p:ext uri="{BB962C8B-B14F-4D97-AF65-F5344CB8AC3E}">
        <p14:creationId xmlns:p14="http://schemas.microsoft.com/office/powerpoint/2010/main" val="4453371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8666"/>
            </a:lvl1pPr>
          </a:lstStyle>
          <a:p>
            <a:r>
              <a:rPr lang="ja-JP" altLang="en-US" dirty="0"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3467"/>
            </a:lvl1pPr>
            <a:lvl2pPr marL="660380" indent="0" algn="ctr">
              <a:buNone/>
              <a:defRPr sz="2889"/>
            </a:lvl2pPr>
            <a:lvl3pPr marL="1320759" indent="0" algn="ctr">
              <a:buNone/>
              <a:defRPr sz="2600"/>
            </a:lvl3pPr>
            <a:lvl4pPr marL="1981139" indent="0" algn="ctr">
              <a:buNone/>
              <a:defRPr sz="2311"/>
            </a:lvl4pPr>
            <a:lvl5pPr marL="2641519" indent="0" algn="ctr">
              <a:buNone/>
              <a:defRPr sz="2311"/>
            </a:lvl5pPr>
            <a:lvl6pPr marL="3301898" indent="0" algn="ctr">
              <a:buNone/>
              <a:defRPr sz="2311"/>
            </a:lvl6pPr>
            <a:lvl7pPr marL="3962278" indent="0" algn="ctr">
              <a:buNone/>
              <a:defRPr sz="2311"/>
            </a:lvl7pPr>
            <a:lvl8pPr marL="4622658" indent="0" algn="ctr">
              <a:buNone/>
              <a:defRPr sz="2311"/>
            </a:lvl8pPr>
            <a:lvl9pPr marL="5283037" indent="0" algn="ctr">
              <a:buNone/>
              <a:defRPr sz="2311"/>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D55D70C-9059-4B23-938C-3D1DD817E262}" type="datetimeFigureOut">
              <a:rPr kumimoji="1" lang="ja-JP" altLang="en-US" smtClean="0"/>
              <a:t>2016/12/27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
        <p:nvSpPr>
          <p:cNvPr id="7" name="正方形/長方形 6"/>
          <p:cNvSpPr/>
          <p:nvPr userDrawn="1"/>
        </p:nvSpPr>
        <p:spPr>
          <a:xfrm rot="10800000" flipV="1">
            <a:off x="-2" y="9762624"/>
            <a:ext cx="6858047" cy="143375"/>
          </a:xfrm>
          <a:prstGeom prst="rect">
            <a:avLst/>
          </a:prstGeom>
          <a:gradFill>
            <a:gsLst>
              <a:gs pos="0">
                <a:srgbClr val="2A4B86"/>
              </a:gs>
              <a:gs pos="100000">
                <a:srgbClr val="1581A3"/>
              </a:gs>
              <a:gs pos="86000">
                <a:srgbClr val="2A4B86"/>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75079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D55D70C-9059-4B23-938C-3D1DD817E262}" type="datetimeFigureOut">
              <a:rPr kumimoji="1" lang="ja-JP" altLang="en-US" smtClean="0"/>
              <a:t>2016/12/27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3758244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D55D70C-9059-4B23-938C-3D1DD817E262}" type="datetimeFigureOut">
              <a:rPr kumimoji="1" lang="ja-JP" altLang="en-US" smtClean="0"/>
              <a:t>2016/12/27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568431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342534" y="2974557"/>
            <a:ext cx="5915025"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D55D70C-9059-4B23-938C-3D1DD817E262}" type="datetimeFigureOut">
              <a:rPr kumimoji="1" lang="ja-JP" altLang="en-US" smtClean="0"/>
              <a:t>2016/12/27</a:t>
            </a:fld>
            <a:endParaRPr kumimoji="1" lang="ja-JP" altLang="en-US"/>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a:xfrm>
            <a:off x="5324109" y="7283390"/>
            <a:ext cx="1543050" cy="527403"/>
          </a:xfrm>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1077072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8666"/>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3467">
                <a:solidFill>
                  <a:schemeClr val="tx1"/>
                </a:solidFill>
              </a:defRPr>
            </a:lvl1pPr>
            <a:lvl2pPr marL="660380" indent="0">
              <a:buNone/>
              <a:defRPr sz="2889">
                <a:solidFill>
                  <a:schemeClr val="tx1">
                    <a:tint val="75000"/>
                  </a:schemeClr>
                </a:solidFill>
              </a:defRPr>
            </a:lvl2pPr>
            <a:lvl3pPr marL="1320759" indent="0">
              <a:buNone/>
              <a:defRPr sz="2600">
                <a:solidFill>
                  <a:schemeClr val="tx1">
                    <a:tint val="75000"/>
                  </a:schemeClr>
                </a:solidFill>
              </a:defRPr>
            </a:lvl3pPr>
            <a:lvl4pPr marL="1981139" indent="0">
              <a:buNone/>
              <a:defRPr sz="2311">
                <a:solidFill>
                  <a:schemeClr val="tx1">
                    <a:tint val="75000"/>
                  </a:schemeClr>
                </a:solidFill>
              </a:defRPr>
            </a:lvl4pPr>
            <a:lvl5pPr marL="2641519" indent="0">
              <a:buNone/>
              <a:defRPr sz="2311">
                <a:solidFill>
                  <a:schemeClr val="tx1">
                    <a:tint val="75000"/>
                  </a:schemeClr>
                </a:solidFill>
              </a:defRPr>
            </a:lvl5pPr>
            <a:lvl6pPr marL="3301898" indent="0">
              <a:buNone/>
              <a:defRPr sz="2311">
                <a:solidFill>
                  <a:schemeClr val="tx1">
                    <a:tint val="75000"/>
                  </a:schemeClr>
                </a:solidFill>
              </a:defRPr>
            </a:lvl6pPr>
            <a:lvl7pPr marL="3962278" indent="0">
              <a:buNone/>
              <a:defRPr sz="2311">
                <a:solidFill>
                  <a:schemeClr val="tx1">
                    <a:tint val="75000"/>
                  </a:schemeClr>
                </a:solidFill>
              </a:defRPr>
            </a:lvl7pPr>
            <a:lvl8pPr marL="4622658" indent="0">
              <a:buNone/>
              <a:defRPr sz="2311">
                <a:solidFill>
                  <a:schemeClr val="tx1">
                    <a:tint val="75000"/>
                  </a:schemeClr>
                </a:solidFill>
              </a:defRPr>
            </a:lvl8pPr>
            <a:lvl9pPr marL="5283037" indent="0">
              <a:buNone/>
              <a:defRPr sz="2311">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D55D70C-9059-4B23-938C-3D1DD817E262}" type="datetimeFigureOut">
              <a:rPr kumimoji="1" lang="ja-JP" altLang="en-US" smtClean="0"/>
              <a:t>2016/12/27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1745013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D55D70C-9059-4B23-938C-3D1DD817E262}" type="datetimeFigureOut">
              <a:rPr kumimoji="1" lang="ja-JP" altLang="en-US" smtClean="0"/>
              <a:t>2016/12/27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509798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D55D70C-9059-4B23-938C-3D1DD817E262}" type="datetimeFigureOut">
              <a:rPr kumimoji="1" lang="ja-JP" altLang="en-US" smtClean="0"/>
              <a:t>2016/12/27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2429373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D55D70C-9059-4B23-938C-3D1DD817E262}" type="datetimeFigureOut">
              <a:rPr kumimoji="1" lang="ja-JP" altLang="en-US" smtClean="0"/>
              <a:t>2016/12/27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71996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55D70C-9059-4B23-938C-3D1DD817E262}" type="datetimeFigureOut">
              <a:rPr kumimoji="1" lang="ja-JP" altLang="en-US" smtClean="0"/>
              <a:t>2016/12/27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330545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4622"/>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D55D70C-9059-4B23-938C-3D1DD817E262}" type="datetimeFigureOut">
              <a:rPr kumimoji="1" lang="ja-JP" altLang="en-US" smtClean="0"/>
              <a:t>2016/12/27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1518190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4622"/>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2311"/>
            </a:lvl1pPr>
            <a:lvl2pPr marL="660380" indent="0">
              <a:buNone/>
              <a:defRPr sz="2022"/>
            </a:lvl2pPr>
            <a:lvl3pPr marL="1320759" indent="0">
              <a:buNone/>
              <a:defRPr sz="1733"/>
            </a:lvl3pPr>
            <a:lvl4pPr marL="1981139" indent="0">
              <a:buNone/>
              <a:defRPr sz="1444"/>
            </a:lvl4pPr>
            <a:lvl5pPr marL="2641519" indent="0">
              <a:buNone/>
              <a:defRPr sz="1444"/>
            </a:lvl5pPr>
            <a:lvl6pPr marL="3301898" indent="0">
              <a:buNone/>
              <a:defRPr sz="1444"/>
            </a:lvl6pPr>
            <a:lvl7pPr marL="3962278" indent="0">
              <a:buNone/>
              <a:defRPr sz="1444"/>
            </a:lvl7pPr>
            <a:lvl8pPr marL="4622658" indent="0">
              <a:buNone/>
              <a:defRPr sz="1444"/>
            </a:lvl8pPr>
            <a:lvl9pPr marL="5283037" indent="0">
              <a:buNone/>
              <a:defRPr sz="1444"/>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D55D70C-9059-4B23-938C-3D1DD817E262}" type="datetimeFigureOut">
              <a:rPr kumimoji="1" lang="ja-JP" altLang="en-US" smtClean="0"/>
              <a:t>2016/12/27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8EB4E5F-D703-41A3-91AB-D8EBCF9A346F}" type="slidenum">
              <a:rPr kumimoji="1" lang="ja-JP" altLang="en-US" smtClean="0"/>
              <a:t>‹#›</a:t>
            </a:fld>
            <a:endParaRPr kumimoji="1" lang="ja-JP" altLang="en-US"/>
          </a:p>
        </p:txBody>
      </p:sp>
    </p:spTree>
    <p:extLst>
      <p:ext uri="{BB962C8B-B14F-4D97-AF65-F5344CB8AC3E}">
        <p14:creationId xmlns:p14="http://schemas.microsoft.com/office/powerpoint/2010/main" val="1747005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1733">
                <a:solidFill>
                  <a:schemeClr val="tx1">
                    <a:tint val="75000"/>
                  </a:schemeClr>
                </a:solidFill>
              </a:defRPr>
            </a:lvl1pPr>
          </a:lstStyle>
          <a:p>
            <a:fld id="{FD55D70C-9059-4B23-938C-3D1DD817E262}" type="datetimeFigureOut">
              <a:rPr kumimoji="1" lang="ja-JP" altLang="en-US" smtClean="0"/>
              <a:t>2016/12/27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1733">
                <a:solidFill>
                  <a:schemeClr val="tx1">
                    <a:tint val="75000"/>
                  </a:schemeClr>
                </a:solidFill>
              </a:defRPr>
            </a:lvl1pPr>
          </a:lstStyle>
          <a:p>
            <a:fld id="{88EB4E5F-D703-41A3-91AB-D8EBCF9A346F}" type="slidenum">
              <a:rPr kumimoji="1" lang="ja-JP" altLang="en-US" smtClean="0"/>
              <a:t>‹#›</a:t>
            </a:fld>
            <a:endParaRPr kumimoji="1" lang="ja-JP" altLang="en-US"/>
          </a:p>
        </p:txBody>
      </p:sp>
      <p:sp>
        <p:nvSpPr>
          <p:cNvPr id="8" name="正方形/長方形 7"/>
          <p:cNvSpPr/>
          <p:nvPr userDrawn="1"/>
        </p:nvSpPr>
        <p:spPr>
          <a:xfrm flipH="1">
            <a:off x="0" y="3695"/>
            <a:ext cx="6858000" cy="941185"/>
          </a:xfrm>
          <a:prstGeom prst="rect">
            <a:avLst/>
          </a:prstGeom>
          <a:gradFill>
            <a:gsLst>
              <a:gs pos="0">
                <a:srgbClr val="2A4B86"/>
              </a:gs>
              <a:gs pos="100000">
                <a:srgbClr val="1581A3"/>
              </a:gs>
              <a:gs pos="86000">
                <a:srgbClr val="2A4B86"/>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 name="図 8"/>
          <p:cNvPicPr>
            <a:picLocks noChangeAspect="1"/>
          </p:cNvPicPr>
          <p:nvPr userDrawn="1"/>
        </p:nvPicPr>
        <p:blipFill>
          <a:blip r:embed="rId13" cstate="print">
            <a:biLevel thresh="50000"/>
            <a:extLst>
              <a:ext uri="{28A0092B-C50C-407E-A947-70E740481C1C}">
                <a14:useLocalDpi xmlns:a14="http://schemas.microsoft.com/office/drawing/2010/main" val="0"/>
              </a:ext>
            </a:extLst>
          </a:blip>
          <a:stretch>
            <a:fillRect/>
          </a:stretch>
        </p:blipFill>
        <p:spPr>
          <a:xfrm>
            <a:off x="0" y="92510"/>
            <a:ext cx="1447793" cy="614731"/>
          </a:xfrm>
          <a:prstGeom prst="rect">
            <a:avLst/>
          </a:prstGeom>
        </p:spPr>
      </p:pic>
      <p:sp>
        <p:nvSpPr>
          <p:cNvPr id="10" name="正方形/長方形 9"/>
          <p:cNvSpPr/>
          <p:nvPr userDrawn="1"/>
        </p:nvSpPr>
        <p:spPr>
          <a:xfrm rot="10800000" flipV="1">
            <a:off x="-2" y="9762624"/>
            <a:ext cx="6858047" cy="143375"/>
          </a:xfrm>
          <a:prstGeom prst="rect">
            <a:avLst/>
          </a:prstGeom>
          <a:gradFill>
            <a:gsLst>
              <a:gs pos="0">
                <a:srgbClr val="2A4B86"/>
              </a:gs>
              <a:gs pos="100000">
                <a:srgbClr val="1581A3"/>
              </a:gs>
              <a:gs pos="86000">
                <a:srgbClr val="2A4B86"/>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468301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320759" rtl="0" eaLnBrk="1" latinLnBrk="0" hangingPunct="1">
        <a:lnSpc>
          <a:spcPct val="90000"/>
        </a:lnSpc>
        <a:spcBef>
          <a:spcPct val="0"/>
        </a:spcBef>
        <a:buNone/>
        <a:defRPr kumimoji="1" sz="6355" kern="1200">
          <a:solidFill>
            <a:schemeClr val="tx1"/>
          </a:solidFill>
          <a:latin typeface="+mj-lt"/>
          <a:ea typeface="+mj-ea"/>
          <a:cs typeface="+mj-cs"/>
        </a:defRPr>
      </a:lvl1pPr>
    </p:titleStyle>
    <p:bodyStyle>
      <a:lvl1pPr marL="330190" indent="-330190" algn="l" defTabSz="1320759" rtl="0" eaLnBrk="1" latinLnBrk="0" hangingPunct="1">
        <a:lnSpc>
          <a:spcPct val="90000"/>
        </a:lnSpc>
        <a:spcBef>
          <a:spcPts val="1444"/>
        </a:spcBef>
        <a:buFont typeface="Arial" panose="020B0604020202020204" pitchFamily="34" charset="0"/>
        <a:buChar char="•"/>
        <a:defRPr kumimoji="1" sz="4044" kern="1200">
          <a:solidFill>
            <a:schemeClr val="tx1"/>
          </a:solidFill>
          <a:latin typeface="+mn-lt"/>
          <a:ea typeface="+mn-ea"/>
          <a:cs typeface="+mn-cs"/>
        </a:defRPr>
      </a:lvl1pPr>
      <a:lvl2pPr marL="990570" indent="-330190" algn="l" defTabSz="1320759" rtl="0" eaLnBrk="1" latinLnBrk="0" hangingPunct="1">
        <a:lnSpc>
          <a:spcPct val="90000"/>
        </a:lnSpc>
        <a:spcBef>
          <a:spcPts val="722"/>
        </a:spcBef>
        <a:buFont typeface="Arial" panose="020B0604020202020204" pitchFamily="34" charset="0"/>
        <a:buChar char="•"/>
        <a:defRPr kumimoji="1" sz="3467" kern="1200">
          <a:solidFill>
            <a:schemeClr val="tx1"/>
          </a:solidFill>
          <a:latin typeface="+mn-lt"/>
          <a:ea typeface="+mn-ea"/>
          <a:cs typeface="+mn-cs"/>
        </a:defRPr>
      </a:lvl2pPr>
      <a:lvl3pPr marL="1650949" indent="-330190" algn="l" defTabSz="1320759" rtl="0" eaLnBrk="1" latinLnBrk="0" hangingPunct="1">
        <a:lnSpc>
          <a:spcPct val="90000"/>
        </a:lnSpc>
        <a:spcBef>
          <a:spcPts val="722"/>
        </a:spcBef>
        <a:buFont typeface="Arial" panose="020B0604020202020204" pitchFamily="34" charset="0"/>
        <a:buChar char="•"/>
        <a:defRPr kumimoji="1" sz="2889" kern="1200">
          <a:solidFill>
            <a:schemeClr val="tx1"/>
          </a:solidFill>
          <a:latin typeface="+mn-lt"/>
          <a:ea typeface="+mn-ea"/>
          <a:cs typeface="+mn-cs"/>
        </a:defRPr>
      </a:lvl3pPr>
      <a:lvl4pPr marL="2311329"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4pPr>
      <a:lvl5pPr marL="2971709"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5pPr>
      <a:lvl6pPr marL="363208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6pPr>
      <a:lvl7pPr marL="429246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7pPr>
      <a:lvl8pPr marL="4952848"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8pPr>
      <a:lvl9pPr marL="5613227" indent="-330190" algn="l" defTabSz="1320759" rtl="0" eaLnBrk="1" latinLnBrk="0" hangingPunct="1">
        <a:lnSpc>
          <a:spcPct val="90000"/>
        </a:lnSpc>
        <a:spcBef>
          <a:spcPts val="722"/>
        </a:spcBef>
        <a:buFont typeface="Arial" panose="020B0604020202020204" pitchFamily="34" charset="0"/>
        <a:buChar char="•"/>
        <a:defRPr kumimoji="1" sz="2600" kern="1200">
          <a:solidFill>
            <a:schemeClr val="tx1"/>
          </a:solidFill>
          <a:latin typeface="+mn-lt"/>
          <a:ea typeface="+mn-ea"/>
          <a:cs typeface="+mn-cs"/>
        </a:defRPr>
      </a:lvl9pPr>
    </p:bodyStyle>
    <p:otherStyle>
      <a:defPPr>
        <a:defRPr lang="en-US"/>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pojin.com/" TargetMode="External"/><Relationship Id="rId2" Type="http://schemas.openxmlformats.org/officeDocument/2006/relationships/hyperlink" Target="https://goo.gl/tA5CDp"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739731" y="409253"/>
            <a:ext cx="5201394" cy="400110"/>
          </a:xfrm>
          <a:prstGeom prst="rect">
            <a:avLst/>
          </a:prstGeom>
        </p:spPr>
        <p:txBody>
          <a:bodyPr wrap="square">
            <a:spAutoFit/>
          </a:bodyPr>
          <a:lstStyle/>
          <a:p>
            <a:r>
              <a:rPr lang="ja-JP" altLang="en-US" sz="2000" b="1" spc="50" dirty="0" smtClean="0">
                <a:solidFill>
                  <a:schemeClr val="bg1"/>
                </a:solidFill>
                <a:latin typeface="Meiryo UI" panose="020B0604030504040204" pitchFamily="50" charset="-128"/>
                <a:ea typeface="Meiryo UI" panose="020B0604030504040204" pitchFamily="50" charset="-128"/>
              </a:rPr>
              <a:t>埼玉 大宮大会　</a:t>
            </a:r>
            <a:r>
              <a:rPr lang="en-US" altLang="ja-JP" sz="2000" b="1" spc="50" dirty="0">
                <a:solidFill>
                  <a:schemeClr val="bg1"/>
                </a:solidFill>
                <a:latin typeface="Meiryo UI" panose="020B0604030504040204" pitchFamily="50" charset="-128"/>
                <a:ea typeface="Meiryo UI" panose="020B0604030504040204" pitchFamily="50" charset="-128"/>
              </a:rPr>
              <a:t>2</a:t>
            </a:r>
            <a:r>
              <a:rPr lang="ja-JP" altLang="en-US" sz="2000" b="1" spc="50" dirty="0" smtClean="0">
                <a:solidFill>
                  <a:schemeClr val="bg1"/>
                </a:solidFill>
                <a:latin typeface="Meiryo UI" panose="020B0604030504040204" pitchFamily="50" charset="-128"/>
                <a:ea typeface="Meiryo UI" panose="020B0604030504040204" pitchFamily="50" charset="-128"/>
              </a:rPr>
              <a:t>月</a:t>
            </a:r>
            <a:endParaRPr lang="ja-JP" altLang="en-US" sz="2000" b="1" spc="50" dirty="0">
              <a:solidFill>
                <a:schemeClr val="bg1"/>
              </a:solidFill>
              <a:latin typeface="Meiryo UI" panose="020B0604030504040204" pitchFamily="50" charset="-128"/>
              <a:ea typeface="Meiryo UI" panose="020B0604030504040204" pitchFamily="50" charset="-128"/>
            </a:endParaRPr>
          </a:p>
        </p:txBody>
      </p:sp>
      <p:sp>
        <p:nvSpPr>
          <p:cNvPr id="10" name="正方形/長方形 9"/>
          <p:cNvSpPr/>
          <p:nvPr/>
        </p:nvSpPr>
        <p:spPr>
          <a:xfrm>
            <a:off x="1730822" y="94433"/>
            <a:ext cx="2876804" cy="338554"/>
          </a:xfrm>
          <a:prstGeom prst="rect">
            <a:avLst/>
          </a:prstGeom>
        </p:spPr>
        <p:txBody>
          <a:bodyPr wrap="square">
            <a:spAutoFit/>
          </a:bodyPr>
          <a:lstStyle/>
          <a:p>
            <a:r>
              <a:rPr lang="en-US" altLang="ja-JP" sz="1600" spc="50" dirty="0" smtClean="0">
                <a:solidFill>
                  <a:schemeClr val="bg1"/>
                </a:solidFill>
                <a:latin typeface="Meiryo UI" panose="020B0604030504040204" pitchFamily="50" charset="-128"/>
                <a:ea typeface="Meiryo UI" panose="020B0604030504040204" pitchFamily="50" charset="-128"/>
              </a:rPr>
              <a:t>2017</a:t>
            </a:r>
            <a:r>
              <a:rPr lang="ja-JP" altLang="en-US" sz="1600" spc="50" dirty="0" smtClean="0">
                <a:solidFill>
                  <a:schemeClr val="bg1"/>
                </a:solidFill>
                <a:latin typeface="Meiryo UI" panose="020B0604030504040204" pitchFamily="50" charset="-128"/>
                <a:ea typeface="Meiryo UI" panose="020B0604030504040204" pitchFamily="50" charset="-128"/>
              </a:rPr>
              <a:t>　スクスクのっぽくんカップ</a:t>
            </a:r>
            <a:endParaRPr lang="ja-JP" altLang="en-US" sz="1600" spc="50" dirty="0">
              <a:solidFill>
                <a:schemeClr val="bg1"/>
              </a:solidFill>
              <a:latin typeface="Meiryo UI" panose="020B0604030504040204" pitchFamily="50" charset="-128"/>
              <a:ea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915960938"/>
              </p:ext>
            </p:extLst>
          </p:nvPr>
        </p:nvGraphicFramePr>
        <p:xfrm>
          <a:off x="55164" y="1624695"/>
          <a:ext cx="6761274" cy="6866198"/>
        </p:xfrm>
        <a:graphic>
          <a:graphicData uri="http://schemas.openxmlformats.org/drawingml/2006/table">
            <a:tbl>
              <a:tblPr bandRow="1">
                <a:tableStyleId>{5C22544A-7EE6-4342-B048-85BDC9FD1C3A}</a:tableStyleId>
              </a:tblPr>
              <a:tblGrid>
                <a:gridCol w="1470796"/>
                <a:gridCol w="5290478"/>
              </a:tblGrid>
              <a:tr h="288123">
                <a:tc>
                  <a:txBody>
                    <a:bodyPr/>
                    <a:lstStyle/>
                    <a:p>
                      <a:pPr algn="l"/>
                      <a:r>
                        <a:rPr kumimoji="1" lang="ja-JP" altLang="en-US" sz="1050" dirty="0" smtClean="0">
                          <a:latin typeface="Meiryo UI" panose="020B0604030504040204" pitchFamily="50" charset="-128"/>
                          <a:ea typeface="Meiryo UI" panose="020B0604030504040204" pitchFamily="50" charset="-128"/>
                        </a:rPr>
                        <a:t>＜日程＞</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alpha val="61000"/>
                      </a:srgbClr>
                    </a:solidFill>
                  </a:tcPr>
                </a:tc>
                <a:tc>
                  <a:txBody>
                    <a:bodyPr/>
                    <a:lstStyle/>
                    <a:p>
                      <a:r>
                        <a:rPr kumimoji="1" lang="en-US" altLang="ja-JP" sz="1050" dirty="0" smtClean="0">
                          <a:latin typeface="Meiryo UI" panose="020B0604030504040204" pitchFamily="50" charset="-128"/>
                          <a:ea typeface="Meiryo UI" panose="020B0604030504040204" pitchFamily="50" charset="-128"/>
                        </a:rPr>
                        <a:t>2</a:t>
                      </a:r>
                      <a:r>
                        <a:rPr kumimoji="1" lang="ja-JP" altLang="en-US" sz="1050" dirty="0" smtClean="0">
                          <a:latin typeface="Meiryo UI" panose="020B0604030504040204" pitchFamily="50" charset="-128"/>
                          <a:ea typeface="Meiryo UI" panose="020B0604030504040204" pitchFamily="50" charset="-128"/>
                        </a:rPr>
                        <a:t>月</a:t>
                      </a:r>
                      <a:r>
                        <a:rPr kumimoji="1" lang="en-US" altLang="ja-JP" sz="1050" dirty="0" smtClean="0">
                          <a:latin typeface="Meiryo UI" panose="020B0604030504040204" pitchFamily="50" charset="-128"/>
                          <a:ea typeface="Meiryo UI" panose="020B0604030504040204" pitchFamily="50" charset="-128"/>
                        </a:rPr>
                        <a:t>5</a:t>
                      </a:r>
                      <a:r>
                        <a:rPr kumimoji="1" lang="ja-JP" altLang="en-US" sz="1050" dirty="0" smtClean="0">
                          <a:latin typeface="Meiryo UI" panose="020B0604030504040204" pitchFamily="50" charset="-128"/>
                          <a:ea typeface="Meiryo UI" panose="020B0604030504040204" pitchFamily="50" charset="-128"/>
                        </a:rPr>
                        <a:t>日</a:t>
                      </a:r>
                      <a:r>
                        <a:rPr kumimoji="1" lang="ja-JP" altLang="en-US" sz="1050" dirty="0" smtClean="0">
                          <a:latin typeface="Meiryo UI" panose="020B0604030504040204" pitchFamily="50" charset="-128"/>
                          <a:ea typeface="Meiryo UI" panose="020B0604030504040204" pitchFamily="50" charset="-128"/>
                        </a:rPr>
                        <a:t>（日）</a:t>
                      </a:r>
                      <a:endParaRPr kumimoji="1" lang="ja-JP" altLang="en-US" sz="90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alpha val="61000"/>
                      </a:srgbClr>
                    </a:solidFill>
                  </a:tcPr>
                </a:tc>
              </a:tr>
              <a:tr h="265515">
                <a:tc>
                  <a:txBody>
                    <a:bodyPr/>
                    <a:lstStyle/>
                    <a:p>
                      <a:pPr algn="l"/>
                      <a:r>
                        <a:rPr kumimoji="1" lang="ja-JP" altLang="en-US" sz="1050" dirty="0" smtClean="0">
                          <a:latin typeface="Meiryo UI" panose="020B0604030504040204" pitchFamily="50" charset="-128"/>
                          <a:ea typeface="Meiryo UI" panose="020B0604030504040204" pitchFamily="50" charset="-128"/>
                        </a:rPr>
                        <a:t>＜締切日＞</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50" dirty="0" smtClean="0">
                          <a:latin typeface="Meiryo UI" panose="020B0604030504040204" pitchFamily="50" charset="-128"/>
                          <a:ea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rPr>
                        <a:t>月</a:t>
                      </a:r>
                      <a:r>
                        <a:rPr kumimoji="1" lang="en-US" altLang="ja-JP" sz="1050" dirty="0" smtClean="0">
                          <a:latin typeface="Meiryo UI" panose="020B0604030504040204" pitchFamily="50" charset="-128"/>
                          <a:ea typeface="Meiryo UI" panose="020B0604030504040204" pitchFamily="50" charset="-128"/>
                        </a:rPr>
                        <a:t>31</a:t>
                      </a:r>
                      <a:r>
                        <a:rPr kumimoji="1" lang="ja-JP" altLang="en-US" sz="1050" dirty="0" smtClean="0">
                          <a:latin typeface="Meiryo UI" panose="020B0604030504040204" pitchFamily="50" charset="-128"/>
                          <a:ea typeface="Meiryo UI" panose="020B0604030504040204" pitchFamily="50" charset="-128"/>
                        </a:rPr>
                        <a:t>日</a:t>
                      </a:r>
                      <a:r>
                        <a:rPr kumimoji="1" lang="ja-JP" altLang="en-US" sz="1050" dirty="0" smtClean="0">
                          <a:latin typeface="Meiryo UI" panose="020B0604030504040204" pitchFamily="50" charset="-128"/>
                          <a:ea typeface="Meiryo UI" panose="020B0604030504040204" pitchFamily="50" charset="-128"/>
                        </a:rPr>
                        <a:t>（火） </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60818">
                <a:tc>
                  <a:txBody>
                    <a:bodyPr/>
                    <a:lstStyle/>
                    <a:p>
                      <a:pPr algn="l"/>
                      <a:r>
                        <a:rPr kumimoji="1" lang="ja-JP" altLang="en-US" sz="1050" dirty="0" smtClean="0">
                          <a:latin typeface="Meiryo UI" panose="020B0604030504040204" pitchFamily="50" charset="-128"/>
                          <a:ea typeface="Meiryo UI" panose="020B0604030504040204" pitchFamily="50" charset="-128"/>
                        </a:rPr>
                        <a:t>＜ドロー発表＞</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r>
                        <a:rPr kumimoji="1" lang="en-US" altLang="ja-JP" sz="1050" dirty="0" smtClean="0">
                          <a:latin typeface="Meiryo UI" panose="020B0604030504040204" pitchFamily="50" charset="-128"/>
                          <a:ea typeface="Meiryo UI" panose="020B0604030504040204" pitchFamily="50" charset="-128"/>
                        </a:rPr>
                        <a:t>2</a:t>
                      </a:r>
                      <a:r>
                        <a:rPr kumimoji="1" lang="ja-JP" altLang="en-US" sz="1050" dirty="0" smtClean="0">
                          <a:latin typeface="Meiryo UI" panose="020B0604030504040204" pitchFamily="50" charset="-128"/>
                          <a:ea typeface="Meiryo UI" panose="020B0604030504040204" pitchFamily="50" charset="-128"/>
                        </a:rPr>
                        <a:t>月</a:t>
                      </a:r>
                      <a:r>
                        <a:rPr kumimoji="1" lang="en-US" altLang="ja-JP" sz="1050" dirty="0" smtClean="0">
                          <a:latin typeface="Meiryo UI" panose="020B0604030504040204" pitchFamily="50" charset="-128"/>
                          <a:ea typeface="Meiryo UI" panose="020B0604030504040204" pitchFamily="50" charset="-128"/>
                        </a:rPr>
                        <a:t>2</a:t>
                      </a:r>
                      <a:r>
                        <a:rPr kumimoji="1" lang="ja-JP" altLang="en-US" sz="1050" dirty="0" smtClean="0">
                          <a:latin typeface="Meiryo UI" panose="020B0604030504040204" pitchFamily="50" charset="-128"/>
                          <a:ea typeface="Meiryo UI" panose="020B0604030504040204" pitchFamily="50" charset="-128"/>
                        </a:rPr>
                        <a:t>日</a:t>
                      </a:r>
                      <a:r>
                        <a:rPr kumimoji="1" lang="ja-JP" altLang="en-US" sz="1050" dirty="0" smtClean="0">
                          <a:latin typeface="Meiryo UI" panose="020B0604030504040204" pitchFamily="50" charset="-128"/>
                          <a:ea typeface="Meiryo UI" panose="020B0604030504040204" pitchFamily="50" charset="-128"/>
                        </a:rPr>
                        <a:t>（木） スポ人にて発表</a:t>
                      </a:r>
                      <a:endParaRPr kumimoji="1" lang="ja-JP" altLang="en-US" sz="1050" dirty="0">
                        <a:solidFill>
                          <a:srgbClr val="FF0000"/>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399415">
                <a:tc>
                  <a:txBody>
                    <a:bodyPr/>
                    <a:lstStyle/>
                    <a:p>
                      <a:pPr algn="l"/>
                      <a:r>
                        <a:rPr kumimoji="1" lang="ja-JP" altLang="en-US" sz="1050" dirty="0" smtClean="0">
                          <a:latin typeface="Meiryo UI" panose="020B0604030504040204" pitchFamily="50" charset="-128"/>
                          <a:ea typeface="Meiryo UI" panose="020B0604030504040204" pitchFamily="50" charset="-128"/>
                        </a:rPr>
                        <a:t>＜会場＞</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b="0" i="0" u="none" strike="noStrike" kern="1200" baseline="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rPr>
                        <a:t>東京健保組合大宮運動場 （埼玉県さいたま市西区二ツ宮１１３－１）</a:t>
                      </a:r>
                      <a:endParaRPr kumimoji="1" lang="en-US" altLang="ja-JP" sz="1050" b="0" i="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b="0" i="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会場地図 　</a:t>
                      </a:r>
                      <a:r>
                        <a:rPr kumimoji="1" lang="en-US" altLang="ja-JP" sz="1050" b="0" i="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hlinkClick r:id="rId2"/>
                        </a:rPr>
                        <a:t>https://goo.gl/tA5CDp</a:t>
                      </a:r>
                      <a:r>
                        <a:rPr kumimoji="1" lang="ja-JP" altLang="en-US" sz="1050" b="0" i="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50" b="0" i="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2079">
                <a:tc>
                  <a:txBody>
                    <a:bodyPr/>
                    <a:lstStyle/>
                    <a:p>
                      <a:pPr algn="l"/>
                      <a:r>
                        <a:rPr kumimoji="1" lang="ja-JP" altLang="en-US" sz="1050" dirty="0" smtClean="0">
                          <a:latin typeface="Meiryo UI" panose="020B0604030504040204" pitchFamily="50" charset="-128"/>
                          <a:ea typeface="Meiryo UI" panose="020B0604030504040204" pitchFamily="50" charset="-128"/>
                        </a:rPr>
                        <a:t>＜参加資格＞</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r>
                        <a:rPr kumimoji="1" lang="ja-JP" altLang="en-US" sz="1050" b="0" dirty="0" smtClean="0">
                          <a:solidFill>
                            <a:schemeClr val="dk1"/>
                          </a:solidFill>
                          <a:latin typeface="Meiryo UI" panose="020B0604030504040204" pitchFamily="50" charset="-128"/>
                          <a:ea typeface="Meiryo UI" panose="020B0604030504040204" pitchFamily="50" charset="-128"/>
                        </a:rPr>
                        <a:t>年齢基準を満たし、セルフジャッジ及びオーダーオブプレイ（試合進行表）を理解していること</a:t>
                      </a:r>
                      <a:endParaRPr kumimoji="1" lang="ja-JP" altLang="en-US" sz="1050" b="0" dirty="0">
                        <a:solidFill>
                          <a:schemeClr val="tx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272567">
                <a:tc>
                  <a:txBody>
                    <a:bodyPr/>
                    <a:lstStyle/>
                    <a:p>
                      <a:pPr algn="l"/>
                      <a:r>
                        <a:rPr kumimoji="1" lang="ja-JP" altLang="en-US" sz="1050" dirty="0" smtClean="0">
                          <a:latin typeface="Meiryo UI" panose="020B0604030504040204" pitchFamily="50" charset="-128"/>
                          <a:ea typeface="Meiryo UI" panose="020B0604030504040204" pitchFamily="50" charset="-128"/>
                        </a:rPr>
                        <a:t>＜エントリー費＞</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50" dirty="0" smtClean="0">
                          <a:latin typeface="Meiryo UI" panose="020B0604030504040204" pitchFamily="50" charset="-128"/>
                          <a:ea typeface="Meiryo UI" panose="020B0604030504040204" pitchFamily="50" charset="-128"/>
                        </a:rPr>
                        <a:t>4,300</a:t>
                      </a:r>
                      <a:r>
                        <a:rPr kumimoji="1" lang="ja-JP" altLang="en-US" sz="1050" dirty="0" smtClean="0">
                          <a:latin typeface="Meiryo UI" panose="020B0604030504040204" pitchFamily="50" charset="-128"/>
                          <a:ea typeface="Meiryo UI" panose="020B0604030504040204" pitchFamily="50" charset="-128"/>
                        </a:rPr>
                        <a:t>円（税込）</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1529">
                <a:tc>
                  <a:txBody>
                    <a:bodyPr/>
                    <a:lstStyle/>
                    <a:p>
                      <a:pPr algn="l"/>
                      <a:r>
                        <a:rPr kumimoji="1" lang="ja-JP" altLang="en-US" sz="1050" dirty="0" smtClean="0">
                          <a:latin typeface="Meiryo UI" panose="020B0604030504040204" pitchFamily="50" charset="-128"/>
                          <a:ea typeface="Meiryo UI" panose="020B0604030504040204" pitchFamily="50" charset="-128"/>
                        </a:rPr>
                        <a:t>＜試合方法＞</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r>
                        <a:rPr kumimoji="1" lang="ja-JP" altLang="en-US" sz="1050" dirty="0" smtClean="0">
                          <a:latin typeface="Meiryo UI" panose="020B0604030504040204" pitchFamily="50" charset="-128"/>
                          <a:ea typeface="Meiryo UI" panose="020B0604030504040204" pitchFamily="50" charset="-128"/>
                        </a:rPr>
                        <a:t>大会要項</a:t>
                      </a:r>
                      <a:r>
                        <a:rPr kumimoji="1" lang="en-US" altLang="ja-JP" sz="1050" dirty="0" smtClean="0">
                          <a:latin typeface="Meiryo UI" panose="020B0604030504040204" pitchFamily="50" charset="-128"/>
                          <a:ea typeface="Meiryo UI" panose="020B0604030504040204" pitchFamily="50" charset="-128"/>
                        </a:rPr>
                        <a:t>2</a:t>
                      </a:r>
                      <a:r>
                        <a:rPr kumimoji="1" lang="ja-JP" altLang="en-US" sz="1050" dirty="0" smtClean="0">
                          <a:latin typeface="Meiryo UI" panose="020B0604030504040204" pitchFamily="50" charset="-128"/>
                          <a:ea typeface="Meiryo UI" panose="020B0604030504040204" pitchFamily="50" charset="-128"/>
                        </a:rPr>
                        <a:t>ページ目の記載通り</a:t>
                      </a:r>
                      <a:endParaRPr kumimoji="1" lang="en-US" altLang="ja-JP" sz="1050" dirty="0" smtClean="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702631">
                <a:tc>
                  <a:txBody>
                    <a:bodyPr/>
                    <a:lstStyle/>
                    <a:p>
                      <a:pPr algn="l"/>
                      <a:endParaRPr kumimoji="1" lang="en-US" altLang="ja-JP" sz="1050" dirty="0" smtClean="0">
                        <a:latin typeface="Meiryo UI" panose="020B0604030504040204" pitchFamily="50" charset="-128"/>
                        <a:ea typeface="Meiryo UI" panose="020B0604030504040204" pitchFamily="50" charset="-128"/>
                      </a:endParaRPr>
                    </a:p>
                    <a:p>
                      <a:pPr algn="l"/>
                      <a:r>
                        <a:rPr kumimoji="1" lang="ja-JP" altLang="en-US" sz="1050" dirty="0" smtClean="0">
                          <a:latin typeface="Meiryo UI" panose="020B0604030504040204" pitchFamily="50" charset="-128"/>
                          <a:ea typeface="Meiryo UI" panose="020B0604030504040204" pitchFamily="50" charset="-128"/>
                        </a:rPr>
                        <a:t>＜開催種目＞</a:t>
                      </a:r>
                      <a:endParaRPr kumimoji="1" lang="en-US" altLang="ja-JP" sz="1050" dirty="0" smtClean="0">
                        <a:latin typeface="Meiryo UI" panose="020B0604030504040204" pitchFamily="50" charset="-128"/>
                        <a:ea typeface="Meiryo UI" panose="020B0604030504040204" pitchFamily="50" charset="-128"/>
                      </a:endParaRPr>
                    </a:p>
                    <a:p>
                      <a:pPr algn="l"/>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28600" indent="-228600">
                        <a:buAutoNum type="circleNumDbPlain"/>
                      </a:pPr>
                      <a:r>
                        <a:rPr kumimoji="1" lang="en-US" altLang="ja-JP" sz="1050" dirty="0" smtClean="0">
                          <a:latin typeface="Meiryo UI" panose="020B0604030504040204" pitchFamily="50" charset="-128"/>
                          <a:ea typeface="Meiryo UI" panose="020B0604030504040204" pitchFamily="50" charset="-128"/>
                        </a:rPr>
                        <a:t>U10</a:t>
                      </a:r>
                      <a:r>
                        <a:rPr kumimoji="1" lang="ja-JP" altLang="en-US" sz="1050" dirty="0" smtClean="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男</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女シングルス </a:t>
                      </a:r>
                      <a:r>
                        <a:rPr kumimoji="1" lang="en-US" altLang="ja-JP" sz="1050" dirty="0" smtClean="0">
                          <a:latin typeface="Meiryo UI" panose="020B0604030504040204" pitchFamily="50" charset="-128"/>
                          <a:ea typeface="Meiryo UI" panose="020B0604030504040204" pitchFamily="50" charset="-128"/>
                        </a:rPr>
                        <a:t>2007</a:t>
                      </a:r>
                      <a:r>
                        <a:rPr kumimoji="1" lang="ja-JP" altLang="en-US" sz="1050" dirty="0" smtClean="0">
                          <a:latin typeface="Meiryo UI" panose="020B0604030504040204" pitchFamily="50" charset="-128"/>
                          <a:ea typeface="Meiryo UI" panose="020B0604030504040204" pitchFamily="50" charset="-128"/>
                        </a:rPr>
                        <a:t>年</a:t>
                      </a:r>
                      <a:r>
                        <a:rPr kumimoji="1" lang="en-US" altLang="ja-JP" sz="1050" dirty="0" smtClean="0">
                          <a:latin typeface="Meiryo UI" panose="020B0604030504040204" pitchFamily="50" charset="-128"/>
                          <a:ea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rPr>
                        <a:t>月</a:t>
                      </a:r>
                      <a:r>
                        <a:rPr kumimoji="1" lang="en-US" altLang="ja-JP" sz="1050" dirty="0" smtClean="0">
                          <a:latin typeface="Meiryo UI" panose="020B0604030504040204" pitchFamily="50" charset="-128"/>
                          <a:ea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rPr>
                        <a:t>日以降 出生</a:t>
                      </a:r>
                      <a:endParaRPr kumimoji="1" lang="en-US" altLang="ja-JP" sz="1050" dirty="0" smtClean="0">
                        <a:latin typeface="Meiryo UI" panose="020B0604030504040204" pitchFamily="50" charset="-128"/>
                        <a:ea typeface="Meiryo UI" panose="020B0604030504040204" pitchFamily="50" charset="-128"/>
                      </a:endParaRPr>
                    </a:p>
                    <a:p>
                      <a:pPr marL="228600" indent="-228600">
                        <a:buAutoNum type="circleNumDbPlain"/>
                      </a:pPr>
                      <a:r>
                        <a:rPr kumimoji="1" lang="en-US" altLang="ja-JP" sz="1050" dirty="0" smtClean="0">
                          <a:latin typeface="Meiryo UI" panose="020B0604030504040204" pitchFamily="50" charset="-128"/>
                          <a:ea typeface="Meiryo UI" panose="020B0604030504040204" pitchFamily="50" charset="-128"/>
                        </a:rPr>
                        <a:t>U12</a:t>
                      </a:r>
                      <a:r>
                        <a:rPr kumimoji="1" lang="ja-JP" altLang="en-US" sz="1050" dirty="0" smtClean="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男</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女シングルス </a:t>
                      </a:r>
                      <a:r>
                        <a:rPr kumimoji="1" lang="en-US" altLang="ja-JP" sz="1050" dirty="0" smtClean="0">
                          <a:latin typeface="Meiryo UI" panose="020B0604030504040204" pitchFamily="50" charset="-128"/>
                          <a:ea typeface="Meiryo UI" panose="020B0604030504040204" pitchFamily="50" charset="-128"/>
                        </a:rPr>
                        <a:t>2005</a:t>
                      </a:r>
                      <a:r>
                        <a:rPr kumimoji="1" lang="ja-JP" altLang="en-US" sz="1050" dirty="0" smtClean="0">
                          <a:latin typeface="Meiryo UI" panose="020B0604030504040204" pitchFamily="50" charset="-128"/>
                          <a:ea typeface="Meiryo UI" panose="020B0604030504040204" pitchFamily="50" charset="-128"/>
                        </a:rPr>
                        <a:t>年</a:t>
                      </a:r>
                      <a:r>
                        <a:rPr kumimoji="1" lang="en-US" altLang="ja-JP" sz="1050" dirty="0" smtClean="0">
                          <a:latin typeface="Meiryo UI" panose="020B0604030504040204" pitchFamily="50" charset="-128"/>
                          <a:ea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rPr>
                        <a:t>月</a:t>
                      </a:r>
                      <a:r>
                        <a:rPr kumimoji="1" lang="en-US" altLang="ja-JP" sz="1050" dirty="0" smtClean="0">
                          <a:latin typeface="Meiryo UI" panose="020B0604030504040204" pitchFamily="50" charset="-128"/>
                          <a:ea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rPr>
                        <a:t>日以降 出生</a:t>
                      </a:r>
                      <a:endParaRPr kumimoji="1" lang="en-US" altLang="ja-JP" sz="1050" dirty="0" smtClean="0">
                        <a:latin typeface="Meiryo UI" panose="020B0604030504040204" pitchFamily="50" charset="-128"/>
                        <a:ea typeface="Meiryo UI" panose="020B0604030504040204" pitchFamily="50" charset="-128"/>
                      </a:endParaRPr>
                    </a:p>
                    <a:p>
                      <a:pPr marL="228600" indent="-228600">
                        <a:buAutoNum type="circleNumDbPlain"/>
                      </a:pPr>
                      <a:r>
                        <a:rPr kumimoji="1" lang="en-US" altLang="ja-JP" sz="1050" dirty="0" smtClean="0">
                          <a:latin typeface="Meiryo UI" panose="020B0604030504040204" pitchFamily="50" charset="-128"/>
                          <a:ea typeface="Meiryo UI" panose="020B0604030504040204" pitchFamily="50" charset="-128"/>
                        </a:rPr>
                        <a:t>U14</a:t>
                      </a:r>
                      <a:r>
                        <a:rPr kumimoji="1" lang="ja-JP" altLang="en-US" sz="1050" dirty="0" smtClean="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男</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女シングルス </a:t>
                      </a:r>
                      <a:r>
                        <a:rPr kumimoji="1" lang="en-US" altLang="ja-JP" sz="1050" dirty="0" smtClean="0">
                          <a:latin typeface="Meiryo UI" panose="020B0604030504040204" pitchFamily="50" charset="-128"/>
                          <a:ea typeface="Meiryo UI" panose="020B0604030504040204" pitchFamily="50" charset="-128"/>
                        </a:rPr>
                        <a:t>2003</a:t>
                      </a:r>
                      <a:r>
                        <a:rPr kumimoji="1" lang="ja-JP" altLang="en-US" sz="1050" dirty="0" smtClean="0">
                          <a:latin typeface="Meiryo UI" panose="020B0604030504040204" pitchFamily="50" charset="-128"/>
                          <a:ea typeface="Meiryo UI" panose="020B0604030504040204" pitchFamily="50" charset="-128"/>
                        </a:rPr>
                        <a:t>年</a:t>
                      </a:r>
                      <a:r>
                        <a:rPr kumimoji="1" lang="en-US" altLang="ja-JP" sz="1050" dirty="0" smtClean="0">
                          <a:latin typeface="Meiryo UI" panose="020B0604030504040204" pitchFamily="50" charset="-128"/>
                          <a:ea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rPr>
                        <a:t>月</a:t>
                      </a:r>
                      <a:r>
                        <a:rPr kumimoji="1" lang="en-US" altLang="ja-JP" sz="1050" dirty="0" smtClean="0">
                          <a:latin typeface="Meiryo UI" panose="020B0604030504040204" pitchFamily="50" charset="-128"/>
                          <a:ea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rPr>
                        <a:t>日以降 出生</a:t>
                      </a:r>
                      <a:endParaRPr kumimoji="1" lang="en-US" altLang="ja-JP" sz="1050" dirty="0" smtClean="0">
                        <a:latin typeface="Meiryo UI" panose="020B0604030504040204" pitchFamily="50" charset="-128"/>
                        <a:ea typeface="Meiryo UI" panose="020B0604030504040204" pitchFamily="50" charset="-128"/>
                      </a:endParaRPr>
                    </a:p>
                    <a:p>
                      <a:pPr marL="228600" marR="0" lvl="0" indent="-228600" algn="l" defTabSz="1320759" rtl="0" eaLnBrk="1" fontAlgn="auto" latinLnBrk="0" hangingPunct="1">
                        <a:lnSpc>
                          <a:spcPct val="100000"/>
                        </a:lnSpc>
                        <a:spcBef>
                          <a:spcPts val="0"/>
                        </a:spcBef>
                        <a:spcAft>
                          <a:spcPts val="0"/>
                        </a:spcAft>
                        <a:buClrTx/>
                        <a:buSzTx/>
                        <a:buFontTx/>
                        <a:buAutoNum type="circleNumDbPlain"/>
                        <a:tabLst/>
                        <a:defRPr/>
                      </a:pP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U16</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男</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女</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シングルス</a:t>
                      </a:r>
                      <a:r>
                        <a:rPr lang="ja-JP" altLang="en-US" sz="105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2001</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日以降 出生</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69963">
                <a:tc>
                  <a:txBody>
                    <a:bodyPr/>
                    <a:lstStyle/>
                    <a:p>
                      <a:pPr algn="l"/>
                      <a:r>
                        <a:rPr kumimoji="1" lang="ja-JP" altLang="en-US" sz="1050" dirty="0" smtClean="0">
                          <a:latin typeface="Meiryo UI" panose="020B0604030504040204" pitchFamily="50" charset="-128"/>
                          <a:ea typeface="Meiryo UI" panose="020B0604030504040204" pitchFamily="50" charset="-128"/>
                        </a:rPr>
                        <a:t>＜使用球＞</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r>
                        <a:rPr kumimoji="1" lang="en-US" altLang="ja-JP" sz="1050" dirty="0" smtClean="0">
                          <a:solidFill>
                            <a:schemeClr val="dk1"/>
                          </a:solidFill>
                          <a:latin typeface="Meiryo UI" panose="020B0604030504040204" pitchFamily="50" charset="-128"/>
                          <a:ea typeface="Meiryo UI" panose="020B0604030504040204" pitchFamily="50" charset="-128"/>
                        </a:rPr>
                        <a:t>U10</a:t>
                      </a:r>
                      <a:r>
                        <a:rPr kumimoji="1" lang="ja-JP" altLang="en-US" sz="1050" dirty="0" smtClean="0">
                          <a:solidFill>
                            <a:schemeClr val="tx1"/>
                          </a:solidFill>
                          <a:latin typeface="Meiryo UI" panose="020B0604030504040204" pitchFamily="50" charset="-128"/>
                          <a:ea typeface="Meiryo UI" panose="020B0604030504040204" pitchFamily="50" charset="-128"/>
                        </a:rPr>
                        <a:t>→グリーンボール　</a:t>
                      </a:r>
                      <a:r>
                        <a:rPr kumimoji="1" lang="en-US" altLang="ja-JP" sz="1050" dirty="0" smtClean="0">
                          <a:solidFill>
                            <a:schemeClr val="tx1"/>
                          </a:solidFill>
                          <a:latin typeface="Meiryo UI" panose="020B0604030504040204" pitchFamily="50" charset="-128"/>
                          <a:ea typeface="Meiryo UI" panose="020B0604030504040204" pitchFamily="50" charset="-128"/>
                        </a:rPr>
                        <a:t>U12/U14/U16</a:t>
                      </a:r>
                      <a:r>
                        <a:rPr kumimoji="1" lang="ja-JP" altLang="en-US" sz="1050" dirty="0" smtClean="0">
                          <a:solidFill>
                            <a:schemeClr val="tx1"/>
                          </a:solidFill>
                          <a:latin typeface="Meiryo UI" panose="020B0604030504040204" pitchFamily="50" charset="-128"/>
                          <a:ea typeface="Meiryo UI" panose="020B0604030504040204" pitchFamily="50" charset="-128"/>
                        </a:rPr>
                        <a:t>→ノーマルボール</a:t>
                      </a:r>
                      <a:endParaRPr kumimoji="1" lang="en-US" altLang="ja-JP" sz="1050" dirty="0" smtClean="0">
                        <a:solidFill>
                          <a:schemeClr val="dk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241529">
                <a:tc>
                  <a:txBody>
                    <a:bodyPr/>
                    <a:lstStyle/>
                    <a:p>
                      <a:pPr algn="l"/>
                      <a:r>
                        <a:rPr kumimoji="1" lang="ja-JP" altLang="en-US" sz="1050" dirty="0" smtClean="0">
                          <a:latin typeface="Meiryo UI" panose="020B0604030504040204" pitchFamily="50" charset="-128"/>
                          <a:ea typeface="Meiryo UI" panose="020B0604030504040204" pitchFamily="50" charset="-128"/>
                        </a:rPr>
                        <a:t>＜サーフェス＞</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dirty="0" smtClean="0">
                          <a:latin typeface="Meiryo UI" panose="020B0604030504040204" pitchFamily="50" charset="-128"/>
                          <a:ea typeface="Meiryo UI" panose="020B0604030504040204" pitchFamily="50" charset="-128"/>
                        </a:rPr>
                        <a:t>ハードコート</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42852">
                <a:tc>
                  <a:txBody>
                    <a:bodyPr/>
                    <a:lstStyle/>
                    <a:p>
                      <a:pPr algn="l"/>
                      <a:r>
                        <a:rPr kumimoji="1" lang="ja-JP" altLang="en-US" sz="1050" dirty="0" smtClean="0">
                          <a:latin typeface="Meiryo UI" panose="020B0604030504040204" pitchFamily="50" charset="-128"/>
                          <a:ea typeface="Meiryo UI" panose="020B0604030504040204" pitchFamily="50" charset="-128"/>
                        </a:rPr>
                        <a:t>＜定員＞</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r>
                        <a:rPr kumimoji="1" lang="ja-JP" altLang="en-US" sz="1050" dirty="0" smtClean="0">
                          <a:latin typeface="Meiryo UI" panose="020B0604030504040204" pitchFamily="50" charset="-128"/>
                          <a:ea typeface="Meiryo UI" panose="020B0604030504040204" pitchFamily="50" charset="-128"/>
                        </a:rPr>
                        <a:t>各</a:t>
                      </a:r>
                      <a:r>
                        <a:rPr kumimoji="1" lang="en-US" altLang="ja-JP" sz="1050" dirty="0" smtClean="0">
                          <a:latin typeface="Meiryo UI" panose="020B0604030504040204" pitchFamily="50" charset="-128"/>
                          <a:ea typeface="Meiryo UI" panose="020B0604030504040204" pitchFamily="50" charset="-128"/>
                        </a:rPr>
                        <a:t>8</a:t>
                      </a:r>
                      <a:r>
                        <a:rPr kumimoji="1" lang="ja-JP" altLang="en-US" sz="1050" dirty="0" smtClean="0">
                          <a:latin typeface="Meiryo UI" panose="020B0604030504040204" pitchFamily="50" charset="-128"/>
                          <a:ea typeface="Meiryo UI" panose="020B0604030504040204" pitchFamily="50" charset="-128"/>
                        </a:rPr>
                        <a:t>名</a:t>
                      </a:r>
                      <a:r>
                        <a:rPr kumimoji="1" lang="ja-JP" altLang="en-US" sz="1050" dirty="0" smtClean="0">
                          <a:latin typeface="Meiryo UI" panose="020B0604030504040204" pitchFamily="50" charset="-128"/>
                          <a:ea typeface="Meiryo UI" panose="020B0604030504040204" pitchFamily="50" charset="-128"/>
                        </a:rPr>
                        <a:t>　 　　 </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 全体のエントリー数により変更の場合あり</a:t>
                      </a:r>
                      <a:endParaRPr kumimoji="1" lang="en-US" altLang="ja-JP" sz="1050" dirty="0" smtClean="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548930">
                <a:tc>
                  <a:txBody>
                    <a:bodyPr/>
                    <a:lstStyle/>
                    <a:p>
                      <a:pPr algn="l"/>
                      <a:r>
                        <a:rPr kumimoji="1" lang="ja-JP" altLang="en-US" sz="1050" b="0" dirty="0" smtClean="0">
                          <a:latin typeface="Meiryo UI" panose="020B0604030504040204" pitchFamily="50" charset="-128"/>
                          <a:ea typeface="Meiryo UI" panose="020B0604030504040204" pitchFamily="50" charset="-128"/>
                        </a:rPr>
                        <a:t>＜申込方法＞</a:t>
                      </a:r>
                      <a:endParaRPr kumimoji="1" lang="ja-JP" altLang="en-US" sz="1050" b="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050" dirty="0" smtClean="0">
                          <a:latin typeface="Meiryo UI" panose="020B0604030504040204" pitchFamily="50" charset="-128"/>
                          <a:ea typeface="Meiryo UI" panose="020B0604030504040204" pitchFamily="50" charset="-128"/>
                        </a:rPr>
                        <a:t>【WEB</a:t>
                      </a:r>
                      <a:r>
                        <a:rPr kumimoji="1" lang="ja-JP" altLang="en-US" sz="1050" dirty="0" smtClean="0">
                          <a:latin typeface="Meiryo UI" panose="020B0604030504040204" pitchFamily="50" charset="-128"/>
                          <a:ea typeface="Meiryo UI" panose="020B0604030504040204" pitchFamily="50" charset="-128"/>
                        </a:rPr>
                        <a:t>からエントリー</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   </a:t>
                      </a:r>
                      <a:r>
                        <a:rPr kumimoji="1" lang="en-US" altLang="ja-JP" sz="1050" dirty="0" smtClean="0">
                          <a:latin typeface="Meiryo UI" panose="020B0604030504040204" pitchFamily="50" charset="-128"/>
                          <a:ea typeface="Meiryo UI" panose="020B0604030504040204" pitchFamily="50" charset="-128"/>
                          <a:hlinkClick r:id="rId3"/>
                        </a:rPr>
                        <a:t>http://www.spojin.com/</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会員登録 → 大会選択 → お申込み → 決済 → ドロー確認 → 大会出場</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（銀行お振込みの場合、</a:t>
                      </a:r>
                      <a:r>
                        <a:rPr kumimoji="1" lang="en-US" altLang="ja-JP" sz="1050" dirty="0" smtClean="0">
                          <a:latin typeface="Meiryo UI" panose="020B0604030504040204" pitchFamily="50" charset="-128"/>
                          <a:ea typeface="Meiryo UI" panose="020B0604030504040204" pitchFamily="50" charset="-128"/>
                        </a:rPr>
                        <a:t>5</a:t>
                      </a:r>
                      <a:r>
                        <a:rPr kumimoji="1" lang="ja-JP" altLang="en-US" sz="1050" dirty="0" smtClean="0">
                          <a:latin typeface="Meiryo UI" panose="020B0604030504040204" pitchFamily="50" charset="-128"/>
                          <a:ea typeface="Meiryo UI" panose="020B0604030504040204" pitchFamily="50" charset="-128"/>
                        </a:rPr>
                        <a:t>営業日以内にご入金がない場合は自動キャンセルになります。）</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48930">
                <a:tc>
                  <a:txBody>
                    <a:bodyPr/>
                    <a:lstStyle/>
                    <a:p>
                      <a:r>
                        <a:rPr kumimoji="1" lang="ja-JP" altLang="en-US" sz="1050" dirty="0" smtClean="0">
                          <a:latin typeface="Meiryo UI" panose="020B0604030504040204" pitchFamily="50" charset="-128"/>
                          <a:ea typeface="Meiryo UI" panose="020B0604030504040204" pitchFamily="50" charset="-128"/>
                        </a:rPr>
                        <a:t>＜キャンセル待ち＞</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r>
                        <a:rPr kumimoji="1" lang="ja-JP" altLang="en-US" sz="1050" dirty="0" smtClean="0">
                          <a:latin typeface="Meiryo UI" panose="020B0604030504040204" pitchFamily="50" charset="-128"/>
                          <a:ea typeface="Meiryo UI" panose="020B0604030504040204" pitchFamily="50" charset="-128"/>
                        </a:rPr>
                        <a:t>・ キャンセル待ちの場合もエントリー費は期限内にお振込みが必要になります。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rPr>
                        <a:t>・ 出場が可能になった時点でメールにてご連絡を致します。</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rPr>
                        <a:t>・ 出場が出来ない場合はスポコインで返還を致します。</a:t>
                      </a:r>
                      <a:endParaRPr kumimoji="1" lang="ja-JP" altLang="en-US" dirty="0">
                        <a:solidFill>
                          <a:schemeClr val="tx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856332">
                <a:tc>
                  <a:txBody>
                    <a:bodyPr/>
                    <a:lstStyle/>
                    <a:p>
                      <a:endParaRPr kumimoji="1" lang="en-US" altLang="ja-JP" sz="1050" dirty="0" smtClean="0">
                        <a:latin typeface="Meiryo UI" panose="020B0604030504040204" pitchFamily="50" charset="-128"/>
                        <a:ea typeface="Meiryo UI" panose="020B0604030504040204" pitchFamily="50" charset="-128"/>
                      </a:endParaRPr>
                    </a:p>
                    <a:p>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＜キャンセル＞</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050" dirty="0" smtClean="0">
                          <a:latin typeface="Meiryo UI" panose="020B0604030504040204" pitchFamily="50" charset="-128"/>
                          <a:ea typeface="Meiryo UI" panose="020B0604030504040204" pitchFamily="50" charset="-128"/>
                        </a:rPr>
                        <a:t>・ キャンセルは締切日前に限り、マイページよりキャンセルが行えます。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締切日まではキャンセル可能です。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上記のキャンセルの場合は、スポコインで返還を致します。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締切後のキャンセルは、エントリー費の返還はございません</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rPr>
                        <a:t>・ 当日の欠場のご連絡はドロー記載の当日連絡先にお願いいたします。 </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95230">
                <a:tc>
                  <a:txBody>
                    <a:bodyPr/>
                    <a:lstStyle/>
                    <a:p>
                      <a:r>
                        <a:rPr kumimoji="1" lang="ja-JP" altLang="en-US" sz="1050" dirty="0" smtClean="0">
                          <a:latin typeface="Meiryo UI" panose="020B0604030504040204" pitchFamily="50" charset="-128"/>
                          <a:ea typeface="Meiryo UI" panose="020B0604030504040204" pitchFamily="50" charset="-128"/>
                        </a:rPr>
                        <a:t>＜大会当日＞</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r>
                        <a:rPr kumimoji="1" lang="ja-JP" altLang="en-US" sz="1050" dirty="0" smtClean="0">
                          <a:latin typeface="Meiryo UI" panose="020B0604030504040204" pitchFamily="50" charset="-128"/>
                          <a:ea typeface="Meiryo UI" panose="020B0604030504040204" pitchFamily="50" charset="-128"/>
                        </a:rPr>
                        <a:t>各自、ドローと同時に掲載するインフォーメーションに記載の集合時間</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場所</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当日連絡先を</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確認のうえ、集合時間まで出欠を届けてください</a:t>
                      </a:r>
                      <a:endParaRPr kumimoji="1" lang="ja-JP" altLang="en-US" sz="1050" dirty="0">
                        <a:solidFill>
                          <a:srgbClr val="FF0000"/>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395230">
                <a:tc>
                  <a:txBody>
                    <a:bodyPr/>
                    <a:lstStyle/>
                    <a:p>
                      <a:r>
                        <a:rPr kumimoji="1" lang="ja-JP" altLang="en-US" sz="1050" dirty="0" smtClean="0">
                          <a:latin typeface="Meiryo UI" panose="020B0604030504040204" pitchFamily="50" charset="-128"/>
                          <a:ea typeface="Meiryo UI" panose="020B0604030504040204" pitchFamily="50" charset="-128"/>
                        </a:rPr>
                        <a:t>＜大会実施判断＞</a:t>
                      </a:r>
                      <a:endParaRPr kumimoji="1" lang="en-US" altLang="ja-JP" sz="1050" dirty="0" smtClean="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 天候不良による大会の開始時間の変更や中止については</a:t>
                      </a:r>
                      <a:endParaRPr kumimoji="1" lang="en-US" altLang="ja-JP" sz="1050" dirty="0" smtClean="0">
                        <a:latin typeface="Meiryo UI" panose="020B0604030504040204" pitchFamily="50" charset="-128"/>
                        <a:ea typeface="Meiryo UI" panose="020B0604030504040204"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eiryo UI" panose="020B0604030504040204" pitchFamily="50" charset="-128"/>
                          <a:ea typeface="Meiryo UI" panose="020B0604030504040204" pitchFamily="50" charset="-128"/>
                        </a:rPr>
                        <a:t>「スポ人」（</a:t>
                      </a:r>
                      <a:r>
                        <a:rPr kumimoji="1" lang="en-US" altLang="ja-JP" sz="1050" dirty="0" smtClean="0">
                          <a:latin typeface="Meiryo UI" panose="020B0604030504040204" pitchFamily="50" charset="-128"/>
                          <a:ea typeface="Meiryo UI" panose="020B0604030504040204" pitchFamily="50" charset="-128"/>
                          <a:hlinkClick r:id="rId3"/>
                        </a:rPr>
                        <a:t>http://www.spojin.com/</a:t>
                      </a:r>
                      <a:r>
                        <a:rPr kumimoji="1" lang="en-US" altLang="ja-JP" sz="1050" dirty="0" smtClean="0">
                          <a:latin typeface="Meiryo UI" panose="020B0604030504040204" pitchFamily="50" charset="-128"/>
                          <a:ea typeface="Meiryo UI" panose="020B0604030504040204" pitchFamily="50" charset="-128"/>
                        </a:rPr>
                        <a:t> )   &gt;</a:t>
                      </a:r>
                      <a:r>
                        <a:rPr kumimoji="1" lang="en-US" altLang="ja-JP" sz="1050" baseline="0" dirty="0" smtClean="0">
                          <a:latin typeface="Meiryo UI" panose="020B0604030504040204" pitchFamily="50" charset="-128"/>
                          <a:ea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rPr>
                        <a:t> </a:t>
                      </a:r>
                      <a:r>
                        <a:rPr kumimoji="1" lang="en-US" altLang="ja-JP" sz="1050" dirty="0" smtClean="0">
                          <a:latin typeface="Meiryo UI" panose="020B0604030504040204" pitchFamily="50" charset="-128"/>
                          <a:ea typeface="Meiryo UI" panose="020B0604030504040204" pitchFamily="50" charset="-128"/>
                        </a:rPr>
                        <a:t>[News</a:t>
                      </a:r>
                      <a:r>
                        <a:rPr kumimoji="1" lang="ja-JP" altLang="en-US" sz="1050" dirty="0" smtClean="0">
                          <a:latin typeface="Meiryo UI" panose="020B0604030504040204" pitchFamily="50" charset="-128"/>
                          <a:ea typeface="Meiryo UI" panose="020B0604030504040204" pitchFamily="50" charset="-128"/>
                        </a:rPr>
                        <a:t>＆</a:t>
                      </a:r>
                      <a:r>
                        <a:rPr kumimoji="1" lang="en-US" altLang="ja-JP" sz="1050" dirty="0" smtClean="0">
                          <a:latin typeface="Meiryo UI" panose="020B0604030504040204" pitchFamily="50" charset="-128"/>
                          <a:ea typeface="Meiryo UI" panose="020B0604030504040204" pitchFamily="50" charset="-128"/>
                        </a:rPr>
                        <a:t>Topics]</a:t>
                      </a:r>
                      <a:r>
                        <a:rPr kumimoji="1" lang="ja-JP" altLang="en-US" sz="1050" dirty="0" smtClean="0">
                          <a:latin typeface="Meiryo UI" panose="020B0604030504040204" pitchFamily="50" charset="-128"/>
                          <a:ea typeface="Meiryo UI" panose="020B0604030504040204" pitchFamily="50" charset="-128"/>
                        </a:rPr>
                        <a:t>に掲載します。</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42852">
                <a:tc>
                  <a:txBody>
                    <a:bodyPr/>
                    <a:lstStyle/>
                    <a:p>
                      <a:endParaRPr kumimoji="1" lang="en-US" altLang="ja-JP" sz="1050" dirty="0" smtClean="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latin typeface="Meiryo UI" panose="020B0604030504040204" pitchFamily="50" charset="-128"/>
                          <a:ea typeface="Meiryo UI" panose="020B0604030504040204" pitchFamily="50" charset="-128"/>
                        </a:rPr>
                        <a:t>雨天で試合が行えない場合は予備日で開催します。</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latin typeface="Meiryo UI" panose="020B0604030504040204" pitchFamily="50" charset="-128"/>
                          <a:ea typeface="Meiryo UI" panose="020B0604030504040204" pitchFamily="50" charset="-128"/>
                        </a:rPr>
                        <a:t>　 その際、ご都合によりご出場いただけなくても参加料の返金は一切ございません</a:t>
                      </a:r>
                      <a:endParaRPr kumimoji="1" lang="en-US" altLang="ja-JP" sz="1050" dirty="0" smtClean="0">
                        <a:solidFill>
                          <a:schemeClr val="tx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bl>
          </a:graphicData>
        </a:graphic>
      </p:graphicFrame>
      <p:sp>
        <p:nvSpPr>
          <p:cNvPr id="33" name="テキスト ボックス 32"/>
          <p:cNvSpPr txBox="1"/>
          <p:nvPr/>
        </p:nvSpPr>
        <p:spPr>
          <a:xfrm>
            <a:off x="4557152" y="132254"/>
            <a:ext cx="777844" cy="276999"/>
          </a:xfrm>
          <a:prstGeom prst="rect">
            <a:avLst/>
          </a:prstGeom>
          <a:solidFill>
            <a:srgbClr val="2A4B86"/>
          </a:solidFill>
          <a:ln w="12700">
            <a:solidFill>
              <a:schemeClr val="bg1"/>
            </a:solidFill>
          </a:ln>
        </p:spPr>
        <p:txBody>
          <a:bodyPr wrap="square" rtlCol="0">
            <a:spAutoFit/>
          </a:bodyPr>
          <a:lstStyle/>
          <a:p>
            <a:pPr algn="ctr"/>
            <a:r>
              <a:rPr kumimoji="1" lang="ja-JP" altLang="en-US" sz="1200" spc="50" dirty="0" smtClean="0">
                <a:solidFill>
                  <a:schemeClr val="bg1"/>
                </a:solidFill>
                <a:latin typeface="Meiryo UI" panose="020B0604030504040204" pitchFamily="50" charset="-128"/>
                <a:ea typeface="Meiryo UI" panose="020B0604030504040204" pitchFamily="50" charset="-128"/>
              </a:rPr>
              <a:t>レベル</a:t>
            </a:r>
            <a:r>
              <a:rPr kumimoji="1" lang="en-US" altLang="ja-JP" sz="1200" spc="50" dirty="0" smtClean="0">
                <a:solidFill>
                  <a:schemeClr val="bg1"/>
                </a:solidFill>
                <a:latin typeface="Meiryo UI" panose="020B0604030504040204" pitchFamily="50" charset="-128"/>
                <a:ea typeface="Meiryo UI" panose="020B0604030504040204" pitchFamily="50" charset="-128"/>
              </a:rPr>
              <a:t>S1</a:t>
            </a:r>
          </a:p>
        </p:txBody>
      </p:sp>
      <p:sp>
        <p:nvSpPr>
          <p:cNvPr id="48" name="角丸四角形 47"/>
          <p:cNvSpPr/>
          <p:nvPr/>
        </p:nvSpPr>
        <p:spPr>
          <a:xfrm>
            <a:off x="55164" y="8722123"/>
            <a:ext cx="6715496" cy="989093"/>
          </a:xfrm>
          <a:prstGeom prst="roundRect">
            <a:avLst>
              <a:gd name="adj" fmla="val 3465"/>
            </a:avLst>
          </a:prstGeom>
          <a:solidFill>
            <a:schemeClr val="bg1"/>
          </a:solidFill>
          <a:ln>
            <a:solidFill>
              <a:srgbClr val="1581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角丸四角形 46"/>
          <p:cNvSpPr/>
          <p:nvPr/>
        </p:nvSpPr>
        <p:spPr>
          <a:xfrm>
            <a:off x="967813" y="8471733"/>
            <a:ext cx="4927544" cy="212689"/>
          </a:xfrm>
          <a:prstGeom prst="roundRect">
            <a:avLst>
              <a:gd name="adj" fmla="val 6990"/>
            </a:avLst>
          </a:prstGeom>
          <a:solidFill>
            <a:srgbClr val="1581A3">
              <a:alpha val="6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＜欠場の場合は当日連絡先または事務局あてにご連絡をお願いいたします。＞</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grpSp>
        <p:nvGrpSpPr>
          <p:cNvPr id="2" name="グループ化 1"/>
          <p:cNvGrpSpPr/>
          <p:nvPr/>
        </p:nvGrpSpPr>
        <p:grpSpPr>
          <a:xfrm>
            <a:off x="-81292" y="8812226"/>
            <a:ext cx="6722558" cy="871363"/>
            <a:chOff x="-1634850" y="10406651"/>
            <a:chExt cx="6722558" cy="871363"/>
          </a:xfrm>
        </p:grpSpPr>
        <p:sp>
          <p:nvSpPr>
            <p:cNvPr id="20" name="正方形/長方形 19"/>
            <p:cNvSpPr/>
            <p:nvPr/>
          </p:nvSpPr>
          <p:spPr>
            <a:xfrm>
              <a:off x="-126920" y="10690034"/>
              <a:ext cx="1997032" cy="276999"/>
            </a:xfrm>
            <a:prstGeom prst="rect">
              <a:avLst/>
            </a:prstGeom>
          </p:spPr>
          <p:txBody>
            <a:bodyPr wrap="square">
              <a:spAutoFit/>
            </a:bodyPr>
            <a:lstStyle/>
            <a:p>
              <a:r>
                <a:rPr lang="en-US" altLang="ja-JP" sz="1200" spc="50" dirty="0" smtClean="0">
                  <a:latin typeface="Meiryo UI" panose="020B0604030504040204" pitchFamily="50" charset="-128"/>
                  <a:ea typeface="Meiryo UI" panose="020B0604030504040204" pitchFamily="50" charset="-128"/>
                </a:rPr>
                <a:t>Tel:03</a:t>
              </a:r>
              <a:r>
                <a:rPr lang="ja-JP" altLang="en-US" sz="1200" spc="50" dirty="0" smtClean="0">
                  <a:latin typeface="Meiryo UI" panose="020B0604030504040204" pitchFamily="50" charset="-128"/>
                  <a:ea typeface="Meiryo UI" panose="020B0604030504040204" pitchFamily="50" charset="-128"/>
                </a:rPr>
                <a:t>（</a:t>
              </a:r>
              <a:r>
                <a:rPr lang="en-US" altLang="ja-JP" sz="1200" spc="50" dirty="0" smtClean="0">
                  <a:latin typeface="Meiryo UI" panose="020B0604030504040204" pitchFamily="50" charset="-128"/>
                  <a:ea typeface="Meiryo UI" panose="020B0604030504040204" pitchFamily="50" charset="-128"/>
                </a:rPr>
                <a:t>6455</a:t>
              </a:r>
              <a:r>
                <a:rPr lang="ja-JP" altLang="en-US" sz="1200" spc="50" dirty="0" smtClean="0">
                  <a:latin typeface="Meiryo UI" panose="020B0604030504040204" pitchFamily="50" charset="-128"/>
                  <a:ea typeface="Meiryo UI" panose="020B0604030504040204" pitchFamily="50" charset="-128"/>
                </a:rPr>
                <a:t>）</a:t>
              </a:r>
              <a:r>
                <a:rPr lang="en-US" altLang="ja-JP" sz="1200" spc="50" dirty="0" smtClean="0">
                  <a:latin typeface="Meiryo UI" panose="020B0604030504040204" pitchFamily="50" charset="-128"/>
                  <a:ea typeface="Meiryo UI" panose="020B0604030504040204" pitchFamily="50" charset="-128"/>
                </a:rPr>
                <a:t>0462</a:t>
              </a:r>
              <a:endParaRPr lang="ja-JP" altLang="en-US" sz="1200" spc="50" dirty="0">
                <a:latin typeface="Meiryo UI" panose="020B0604030504040204" pitchFamily="50" charset="-128"/>
                <a:ea typeface="Meiryo UI" panose="020B0604030504040204" pitchFamily="50" charset="-128"/>
              </a:endParaRPr>
            </a:p>
          </p:txBody>
        </p:sp>
        <p:sp>
          <p:nvSpPr>
            <p:cNvPr id="21" name="正方形/長方形 20"/>
            <p:cNvSpPr/>
            <p:nvPr/>
          </p:nvSpPr>
          <p:spPr>
            <a:xfrm>
              <a:off x="1674537" y="10690034"/>
              <a:ext cx="2402772" cy="276999"/>
            </a:xfrm>
            <a:prstGeom prst="rect">
              <a:avLst/>
            </a:prstGeom>
          </p:spPr>
          <p:txBody>
            <a:bodyPr wrap="square">
              <a:spAutoFit/>
            </a:bodyPr>
            <a:lstStyle/>
            <a:p>
              <a:r>
                <a:rPr lang="en-US" altLang="ja-JP" sz="1200" spc="50" dirty="0" smtClean="0">
                  <a:latin typeface="Meiryo UI" panose="020B0604030504040204" pitchFamily="50" charset="-128"/>
                  <a:ea typeface="Meiryo UI" panose="020B0604030504040204" pitchFamily="50" charset="-128"/>
                </a:rPr>
                <a:t>Mail</a:t>
              </a:r>
              <a:r>
                <a:rPr lang="ja-JP" altLang="en-US" sz="1200" spc="50" dirty="0" smtClean="0">
                  <a:latin typeface="Meiryo UI" panose="020B0604030504040204" pitchFamily="50" charset="-128"/>
                  <a:ea typeface="Meiryo UI" panose="020B0604030504040204" pitchFamily="50" charset="-128"/>
                </a:rPr>
                <a:t>：</a:t>
              </a:r>
              <a:r>
                <a:rPr lang="en-US" altLang="ja-JP" sz="1200" spc="50" dirty="0" smtClean="0">
                  <a:latin typeface="Meiryo UI" panose="020B0604030504040204" pitchFamily="50" charset="-128"/>
                  <a:ea typeface="Meiryo UI" panose="020B0604030504040204" pitchFamily="50" charset="-128"/>
                </a:rPr>
                <a:t>info2@spojin.com</a:t>
              </a:r>
              <a:endParaRPr lang="ja-JP" altLang="en-US" sz="1200" spc="50" dirty="0">
                <a:latin typeface="Meiryo UI" panose="020B0604030504040204" pitchFamily="50" charset="-128"/>
                <a:ea typeface="Meiryo UI" panose="020B0604030504040204" pitchFamily="50" charset="-128"/>
              </a:endParaRPr>
            </a:p>
          </p:txBody>
        </p:sp>
        <p:sp>
          <p:nvSpPr>
            <p:cNvPr id="44" name="正方形/長方形 43"/>
            <p:cNvSpPr/>
            <p:nvPr/>
          </p:nvSpPr>
          <p:spPr>
            <a:xfrm>
              <a:off x="-1626065" y="10406651"/>
              <a:ext cx="6713773" cy="276999"/>
            </a:xfrm>
            <a:prstGeom prst="rect">
              <a:avLst/>
            </a:prstGeom>
          </p:spPr>
          <p:txBody>
            <a:bodyPr wrap="square">
              <a:spAutoFit/>
            </a:bodyPr>
            <a:lstStyle/>
            <a:p>
              <a:pPr algn="ctr"/>
              <a:r>
                <a:rPr lang="ja-JP" altLang="en-US" sz="1200" spc="50" dirty="0" smtClean="0">
                  <a:latin typeface="Meiryo UI" panose="020B0604030504040204" pitchFamily="50" charset="-128"/>
                  <a:ea typeface="Meiryo UI" panose="020B0604030504040204" pitchFamily="50" charset="-128"/>
                </a:rPr>
                <a:t>大会に関するお問い合わせ先　スポ人大会運営事務局（平日</a:t>
              </a:r>
              <a:r>
                <a:rPr lang="en-US" altLang="ja-JP" sz="1200" spc="50" dirty="0" smtClean="0">
                  <a:latin typeface="Meiryo UI" panose="020B0604030504040204" pitchFamily="50" charset="-128"/>
                  <a:ea typeface="Meiryo UI" panose="020B0604030504040204" pitchFamily="50" charset="-128"/>
                </a:rPr>
                <a:t>10</a:t>
              </a:r>
              <a:r>
                <a:rPr lang="ja-JP" altLang="en-US" sz="1200" spc="50" dirty="0" smtClean="0">
                  <a:latin typeface="Meiryo UI" panose="020B0604030504040204" pitchFamily="50" charset="-128"/>
                  <a:ea typeface="Meiryo UI" panose="020B0604030504040204" pitchFamily="50" charset="-128"/>
                </a:rPr>
                <a:t>：</a:t>
              </a:r>
              <a:r>
                <a:rPr lang="en-US" altLang="ja-JP" sz="1200" spc="50" dirty="0" smtClean="0">
                  <a:latin typeface="Meiryo UI" panose="020B0604030504040204" pitchFamily="50" charset="-128"/>
                  <a:ea typeface="Meiryo UI" panose="020B0604030504040204" pitchFamily="50" charset="-128"/>
                </a:rPr>
                <a:t>00-17</a:t>
              </a:r>
              <a:r>
                <a:rPr lang="ja-JP" altLang="en-US" sz="1200" spc="50" dirty="0" smtClean="0">
                  <a:latin typeface="Meiryo UI" panose="020B0604030504040204" pitchFamily="50" charset="-128"/>
                  <a:ea typeface="Meiryo UI" panose="020B0604030504040204" pitchFamily="50" charset="-128"/>
                </a:rPr>
                <a:t>：</a:t>
              </a:r>
              <a:r>
                <a:rPr lang="en-US" altLang="ja-JP" sz="1200" spc="50" dirty="0" smtClean="0">
                  <a:latin typeface="Meiryo UI" panose="020B0604030504040204" pitchFamily="50" charset="-128"/>
                  <a:ea typeface="Meiryo UI" panose="020B0604030504040204" pitchFamily="50" charset="-128"/>
                </a:rPr>
                <a:t>00</a:t>
              </a:r>
              <a:r>
                <a:rPr lang="ja-JP" altLang="en-US" sz="1200" spc="50" dirty="0" smtClean="0">
                  <a:latin typeface="Meiryo UI" panose="020B0604030504040204" pitchFamily="50" charset="-128"/>
                  <a:ea typeface="Meiryo UI" panose="020B0604030504040204" pitchFamily="50" charset="-128"/>
                </a:rPr>
                <a:t>）</a:t>
              </a:r>
              <a:endParaRPr lang="ja-JP" altLang="en-US" sz="1200" spc="50" dirty="0">
                <a:latin typeface="Meiryo UI" panose="020B0604030504040204" pitchFamily="50" charset="-128"/>
                <a:ea typeface="Meiryo UI" panose="020B0604030504040204" pitchFamily="50" charset="-128"/>
              </a:endParaRPr>
            </a:p>
          </p:txBody>
        </p:sp>
        <p:sp>
          <p:nvSpPr>
            <p:cNvPr id="45" name="正方形/長方形 44"/>
            <p:cNvSpPr/>
            <p:nvPr/>
          </p:nvSpPr>
          <p:spPr>
            <a:xfrm>
              <a:off x="-1634850" y="11001015"/>
              <a:ext cx="6713773" cy="276999"/>
            </a:xfrm>
            <a:prstGeom prst="rect">
              <a:avLst/>
            </a:prstGeom>
          </p:spPr>
          <p:txBody>
            <a:bodyPr wrap="square">
              <a:spAutoFit/>
            </a:bodyPr>
            <a:lstStyle/>
            <a:p>
              <a:pPr algn="ctr"/>
              <a:r>
                <a:rPr lang="ja-JP" altLang="en-US" sz="1200" spc="50" dirty="0" smtClean="0">
                  <a:latin typeface="Meiryo UI" panose="020B0604030504040204" pitchFamily="50" charset="-128"/>
                  <a:ea typeface="Meiryo UI" panose="020B0604030504040204" pitchFamily="50" charset="-128"/>
                </a:rPr>
                <a:t>大会</a:t>
              </a:r>
              <a:r>
                <a:rPr lang="ja-JP" altLang="en-US" sz="1200" spc="50" dirty="0">
                  <a:latin typeface="Meiryo UI" panose="020B0604030504040204" pitchFamily="50" charset="-128"/>
                  <a:ea typeface="Meiryo UI" panose="020B0604030504040204" pitchFamily="50" charset="-128"/>
                </a:rPr>
                <a:t>当日</a:t>
              </a:r>
              <a:r>
                <a:rPr lang="ja-JP" altLang="en-US" sz="1200" spc="50" dirty="0" smtClean="0">
                  <a:latin typeface="Meiryo UI" panose="020B0604030504040204" pitchFamily="50" charset="-128"/>
                  <a:ea typeface="Meiryo UI" panose="020B0604030504040204" pitchFamily="50" charset="-128"/>
                </a:rPr>
                <a:t>の連絡はドロー</a:t>
              </a:r>
              <a:r>
                <a:rPr lang="en-US" altLang="ja-JP" sz="1200" spc="50" dirty="0" smtClean="0">
                  <a:latin typeface="Meiryo UI" panose="020B0604030504040204" pitchFamily="50" charset="-128"/>
                  <a:ea typeface="Meiryo UI" panose="020B0604030504040204" pitchFamily="50" charset="-128"/>
                </a:rPr>
                <a:t>&amp;</a:t>
              </a:r>
              <a:r>
                <a:rPr lang="ja-JP" altLang="en-US" sz="1200" spc="50" dirty="0" smtClean="0">
                  <a:latin typeface="Meiryo UI" panose="020B0604030504040204" pitchFamily="50" charset="-128"/>
                  <a:ea typeface="Meiryo UI" panose="020B0604030504040204" pitchFamily="50" charset="-128"/>
                </a:rPr>
                <a:t>インフォメーションに記載の「当日連絡先」までお願いします。</a:t>
              </a:r>
              <a:endParaRPr lang="ja-JP" altLang="en-US" sz="1200" spc="50" dirty="0">
                <a:latin typeface="Meiryo UI" panose="020B0604030504040204" pitchFamily="50" charset="-128"/>
                <a:ea typeface="Meiryo UI" panose="020B0604030504040204" pitchFamily="50" charset="-128"/>
              </a:endParaRPr>
            </a:p>
          </p:txBody>
        </p:sp>
      </p:grpSp>
      <p:sp>
        <p:nvSpPr>
          <p:cNvPr id="27" name="角丸四角形 26"/>
          <p:cNvSpPr/>
          <p:nvPr/>
        </p:nvSpPr>
        <p:spPr>
          <a:xfrm>
            <a:off x="55163" y="1258340"/>
            <a:ext cx="1833013" cy="238745"/>
          </a:xfrm>
          <a:prstGeom prst="roundRect">
            <a:avLst>
              <a:gd name="adj" fmla="val 6990"/>
            </a:avLst>
          </a:prstGeom>
          <a:solidFill>
            <a:schemeClr val="bg1">
              <a:alpha val="65000"/>
            </a:schemeClr>
          </a:solidFill>
          <a:ln>
            <a:solidFill>
              <a:srgbClr val="1581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rPr>
              <a:t>大会要項</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28" name="角丸四角形 27"/>
          <p:cNvSpPr/>
          <p:nvPr/>
        </p:nvSpPr>
        <p:spPr>
          <a:xfrm>
            <a:off x="1730822" y="1116067"/>
            <a:ext cx="5368551" cy="425128"/>
          </a:xfrm>
          <a:prstGeom prst="roundRect">
            <a:avLst>
              <a:gd name="adj" fmla="val 699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rgbClr val="FF0000"/>
                </a:solidFill>
                <a:latin typeface="Meiryo UI" panose="020B0604030504040204" pitchFamily="50" charset="-128"/>
                <a:ea typeface="Meiryo UI" panose="020B0604030504040204" pitchFamily="50" charset="-128"/>
              </a:rPr>
              <a:t>本大会要項と注意事項を必ずお読みいただきご了承のうえエントリーをお願いします。</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pPr algn="ctr"/>
            <a:r>
              <a:rPr lang="ja-JP" altLang="en-US" sz="1050" dirty="0" smtClean="0">
                <a:solidFill>
                  <a:srgbClr val="FF0000"/>
                </a:solidFill>
                <a:latin typeface="Meiryo UI" panose="020B0604030504040204" pitchFamily="50" charset="-128"/>
                <a:ea typeface="Meiryo UI" panose="020B0604030504040204" pitchFamily="50" charset="-128"/>
              </a:rPr>
              <a:t>エントリー後には発表のドロー</a:t>
            </a:r>
            <a:r>
              <a:rPr lang="en-US" altLang="ja-JP" sz="1050" dirty="0" smtClean="0">
                <a:solidFill>
                  <a:srgbClr val="FF0000"/>
                </a:solidFill>
                <a:latin typeface="Meiryo UI" panose="020B0604030504040204" pitchFamily="50" charset="-128"/>
                <a:ea typeface="Meiryo UI" panose="020B0604030504040204" pitchFamily="50" charset="-128"/>
              </a:rPr>
              <a:t>&amp;</a:t>
            </a:r>
            <a:r>
              <a:rPr lang="ja-JP" altLang="en-US" sz="1050" dirty="0" smtClean="0">
                <a:solidFill>
                  <a:srgbClr val="FF0000"/>
                </a:solidFill>
                <a:latin typeface="Meiryo UI" panose="020B0604030504040204" pitchFamily="50" charset="-128"/>
                <a:ea typeface="Meiryo UI" panose="020B0604030504040204" pitchFamily="50" charset="-128"/>
              </a:rPr>
              <a:t>インフォメーションをご確認のうえご来場ください</a:t>
            </a:r>
            <a:endParaRPr kumimoji="1" lang="ja-JP" altLang="en-US" sz="105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41722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直線コネクタ 26"/>
          <p:cNvCxnSpPr>
            <a:stCxn id="22" idx="2"/>
            <a:endCxn id="36" idx="0"/>
          </p:cNvCxnSpPr>
          <p:nvPr/>
        </p:nvCxnSpPr>
        <p:spPr>
          <a:xfrm>
            <a:off x="317559" y="2850897"/>
            <a:ext cx="4231" cy="1820787"/>
          </a:xfrm>
          <a:prstGeom prst="line">
            <a:avLst/>
          </a:prstGeom>
          <a:ln w="57150">
            <a:solidFill>
              <a:srgbClr val="1996BE"/>
            </a:solidFill>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a:stCxn id="23" idx="7"/>
            <a:endCxn id="24" idx="0"/>
          </p:cNvCxnSpPr>
          <p:nvPr/>
        </p:nvCxnSpPr>
        <p:spPr>
          <a:xfrm>
            <a:off x="317559" y="4965703"/>
            <a:ext cx="0" cy="2358611"/>
          </a:xfrm>
          <a:prstGeom prst="line">
            <a:avLst/>
          </a:prstGeom>
          <a:ln w="57150">
            <a:solidFill>
              <a:srgbClr val="1996BE"/>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a:stCxn id="24" idx="7"/>
          </p:cNvCxnSpPr>
          <p:nvPr/>
        </p:nvCxnSpPr>
        <p:spPr>
          <a:xfrm>
            <a:off x="317559" y="7590953"/>
            <a:ext cx="0" cy="651144"/>
          </a:xfrm>
          <a:prstGeom prst="line">
            <a:avLst/>
          </a:prstGeom>
          <a:ln w="57150">
            <a:solidFill>
              <a:srgbClr val="1996BE"/>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317559" y="8496885"/>
            <a:ext cx="0" cy="962330"/>
          </a:xfrm>
          <a:prstGeom prst="line">
            <a:avLst/>
          </a:prstGeom>
          <a:ln w="57150">
            <a:solidFill>
              <a:srgbClr val="1996BE"/>
            </a:solidFill>
          </a:ln>
        </p:spPr>
        <p:style>
          <a:lnRef idx="1">
            <a:schemeClr val="accent1"/>
          </a:lnRef>
          <a:fillRef idx="0">
            <a:schemeClr val="accent1"/>
          </a:fillRef>
          <a:effectRef idx="0">
            <a:schemeClr val="accent1"/>
          </a:effectRef>
          <a:fontRef idx="minor">
            <a:schemeClr val="tx1"/>
          </a:fontRef>
        </p:style>
      </p:cxnSp>
      <p:grpSp>
        <p:nvGrpSpPr>
          <p:cNvPr id="44" name="グループ化 43"/>
          <p:cNvGrpSpPr/>
          <p:nvPr/>
        </p:nvGrpSpPr>
        <p:grpSpPr>
          <a:xfrm>
            <a:off x="132208" y="4625993"/>
            <a:ext cx="370702" cy="339710"/>
            <a:chOff x="2665971" y="1449397"/>
            <a:chExt cx="370702" cy="339710"/>
          </a:xfrm>
        </p:grpSpPr>
        <p:sp>
          <p:nvSpPr>
            <p:cNvPr id="23" name="フリーフォーム 22"/>
            <p:cNvSpPr/>
            <p:nvPr/>
          </p:nvSpPr>
          <p:spPr>
            <a:xfrm>
              <a:off x="2665971" y="1449397"/>
              <a:ext cx="370702" cy="339710"/>
            </a:xfrm>
            <a:custGeom>
              <a:avLst/>
              <a:gdLst>
                <a:gd name="connsiteX0" fmla="*/ 1268627 w 2537254"/>
                <a:gd name="connsiteY0" fmla="*/ 500129 h 2325130"/>
                <a:gd name="connsiteX1" fmla="*/ 545757 w 2537254"/>
                <a:gd name="connsiteY1" fmla="*/ 1162565 h 2325130"/>
                <a:gd name="connsiteX2" fmla="*/ 1268627 w 2537254"/>
                <a:gd name="connsiteY2" fmla="*/ 1825001 h 2325130"/>
                <a:gd name="connsiteX3" fmla="*/ 1991497 w 2537254"/>
                <a:gd name="connsiteY3" fmla="*/ 1162565 h 2325130"/>
                <a:gd name="connsiteX4" fmla="*/ 1268627 w 2537254"/>
                <a:gd name="connsiteY4" fmla="*/ 500129 h 2325130"/>
                <a:gd name="connsiteX5" fmla="*/ 1268627 w 2537254"/>
                <a:gd name="connsiteY5" fmla="*/ 0 h 2325130"/>
                <a:gd name="connsiteX6" fmla="*/ 2537254 w 2537254"/>
                <a:gd name="connsiteY6" fmla="*/ 1162565 h 2325130"/>
                <a:gd name="connsiteX7" fmla="*/ 1268627 w 2537254"/>
                <a:gd name="connsiteY7" fmla="*/ 2325130 h 2325130"/>
                <a:gd name="connsiteX8" fmla="*/ 0 w 2537254"/>
                <a:gd name="connsiteY8" fmla="*/ 1162565 h 2325130"/>
                <a:gd name="connsiteX9" fmla="*/ 1268627 w 2537254"/>
                <a:gd name="connsiteY9" fmla="*/ 0 h 232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37254" h="2325130">
                  <a:moveTo>
                    <a:pt x="1268627" y="500129"/>
                  </a:moveTo>
                  <a:cubicBezTo>
                    <a:pt x="869397" y="500129"/>
                    <a:pt x="545757" y="796712"/>
                    <a:pt x="545757" y="1162565"/>
                  </a:cubicBezTo>
                  <a:cubicBezTo>
                    <a:pt x="545757" y="1528418"/>
                    <a:pt x="869397" y="1825001"/>
                    <a:pt x="1268627" y="1825001"/>
                  </a:cubicBezTo>
                  <a:cubicBezTo>
                    <a:pt x="1667857" y="1825001"/>
                    <a:pt x="1991497" y="1528418"/>
                    <a:pt x="1991497" y="1162565"/>
                  </a:cubicBezTo>
                  <a:cubicBezTo>
                    <a:pt x="1991497" y="796712"/>
                    <a:pt x="1667857" y="500129"/>
                    <a:pt x="1268627" y="500129"/>
                  </a:cubicBezTo>
                  <a:close/>
                  <a:moveTo>
                    <a:pt x="1268627" y="0"/>
                  </a:moveTo>
                  <a:cubicBezTo>
                    <a:pt x="1969270" y="0"/>
                    <a:pt x="2537254" y="520498"/>
                    <a:pt x="2537254" y="1162565"/>
                  </a:cubicBezTo>
                  <a:cubicBezTo>
                    <a:pt x="2537254" y="1804632"/>
                    <a:pt x="1969270" y="2325130"/>
                    <a:pt x="1268627" y="2325130"/>
                  </a:cubicBezTo>
                  <a:cubicBezTo>
                    <a:pt x="567984" y="2325130"/>
                    <a:pt x="0" y="1804632"/>
                    <a:pt x="0" y="1162565"/>
                  </a:cubicBezTo>
                  <a:cubicBezTo>
                    <a:pt x="0" y="520498"/>
                    <a:pt x="567984" y="0"/>
                    <a:pt x="1268627" y="0"/>
                  </a:cubicBezTo>
                  <a:close/>
                </a:path>
              </a:pathLst>
            </a:custGeom>
            <a:solidFill>
              <a:srgbClr val="1996BE"/>
            </a:solidFill>
            <a:ln>
              <a:solidFill>
                <a:srgbClr val="1996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2720740" y="1495088"/>
              <a:ext cx="269626" cy="261610"/>
            </a:xfrm>
            <a:prstGeom prst="rect">
              <a:avLst/>
            </a:prstGeom>
          </p:spPr>
          <p:txBody>
            <a:bodyPr wrap="none">
              <a:spAutoFit/>
            </a:bodyPr>
            <a:lstStyle/>
            <a:p>
              <a:r>
                <a:rPr lang="en-US" altLang="ja-JP" sz="1100" dirty="0" smtClean="0">
                  <a:solidFill>
                    <a:srgbClr val="1996BE"/>
                  </a:solidFill>
                  <a:latin typeface="Segoe UI Black" panose="020B0A02040204020203" pitchFamily="34" charset="0"/>
                  <a:ea typeface="Segoe UI Black" panose="020B0A02040204020203" pitchFamily="34" charset="0"/>
                  <a:cs typeface="Segoe UI Black" panose="020B0A02040204020203" pitchFamily="34" charset="0"/>
                </a:rPr>
                <a:t>2</a:t>
              </a:r>
              <a:endParaRPr lang="ja-JP" altLang="en-US" sz="1400" dirty="0">
                <a:solidFill>
                  <a:srgbClr val="1996BE"/>
                </a:solidFill>
                <a:latin typeface="Segoe UI Black" panose="020B0A02040204020203" pitchFamily="34" charset="0"/>
                <a:cs typeface="Segoe UI Black" panose="020B0A02040204020203" pitchFamily="34" charset="0"/>
              </a:endParaRPr>
            </a:p>
          </p:txBody>
        </p:sp>
      </p:grpSp>
      <p:grpSp>
        <p:nvGrpSpPr>
          <p:cNvPr id="45" name="グループ化 44"/>
          <p:cNvGrpSpPr/>
          <p:nvPr/>
        </p:nvGrpSpPr>
        <p:grpSpPr>
          <a:xfrm>
            <a:off x="132208" y="7251243"/>
            <a:ext cx="370702" cy="339710"/>
            <a:chOff x="4759412" y="1449397"/>
            <a:chExt cx="370702" cy="339710"/>
          </a:xfrm>
        </p:grpSpPr>
        <p:sp>
          <p:nvSpPr>
            <p:cNvPr id="24" name="フリーフォーム 23"/>
            <p:cNvSpPr/>
            <p:nvPr/>
          </p:nvSpPr>
          <p:spPr>
            <a:xfrm>
              <a:off x="4759412" y="1449397"/>
              <a:ext cx="370702" cy="339710"/>
            </a:xfrm>
            <a:custGeom>
              <a:avLst/>
              <a:gdLst>
                <a:gd name="connsiteX0" fmla="*/ 1268627 w 2537254"/>
                <a:gd name="connsiteY0" fmla="*/ 500129 h 2325130"/>
                <a:gd name="connsiteX1" fmla="*/ 545757 w 2537254"/>
                <a:gd name="connsiteY1" fmla="*/ 1162565 h 2325130"/>
                <a:gd name="connsiteX2" fmla="*/ 1268627 w 2537254"/>
                <a:gd name="connsiteY2" fmla="*/ 1825001 h 2325130"/>
                <a:gd name="connsiteX3" fmla="*/ 1991497 w 2537254"/>
                <a:gd name="connsiteY3" fmla="*/ 1162565 h 2325130"/>
                <a:gd name="connsiteX4" fmla="*/ 1268627 w 2537254"/>
                <a:gd name="connsiteY4" fmla="*/ 500129 h 2325130"/>
                <a:gd name="connsiteX5" fmla="*/ 1268627 w 2537254"/>
                <a:gd name="connsiteY5" fmla="*/ 0 h 2325130"/>
                <a:gd name="connsiteX6" fmla="*/ 2537254 w 2537254"/>
                <a:gd name="connsiteY6" fmla="*/ 1162565 h 2325130"/>
                <a:gd name="connsiteX7" fmla="*/ 1268627 w 2537254"/>
                <a:gd name="connsiteY7" fmla="*/ 2325130 h 2325130"/>
                <a:gd name="connsiteX8" fmla="*/ 0 w 2537254"/>
                <a:gd name="connsiteY8" fmla="*/ 1162565 h 2325130"/>
                <a:gd name="connsiteX9" fmla="*/ 1268627 w 2537254"/>
                <a:gd name="connsiteY9" fmla="*/ 0 h 232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37254" h="2325130">
                  <a:moveTo>
                    <a:pt x="1268627" y="500129"/>
                  </a:moveTo>
                  <a:cubicBezTo>
                    <a:pt x="869397" y="500129"/>
                    <a:pt x="545757" y="796712"/>
                    <a:pt x="545757" y="1162565"/>
                  </a:cubicBezTo>
                  <a:cubicBezTo>
                    <a:pt x="545757" y="1528418"/>
                    <a:pt x="869397" y="1825001"/>
                    <a:pt x="1268627" y="1825001"/>
                  </a:cubicBezTo>
                  <a:cubicBezTo>
                    <a:pt x="1667857" y="1825001"/>
                    <a:pt x="1991497" y="1528418"/>
                    <a:pt x="1991497" y="1162565"/>
                  </a:cubicBezTo>
                  <a:cubicBezTo>
                    <a:pt x="1991497" y="796712"/>
                    <a:pt x="1667857" y="500129"/>
                    <a:pt x="1268627" y="500129"/>
                  </a:cubicBezTo>
                  <a:close/>
                  <a:moveTo>
                    <a:pt x="1268627" y="0"/>
                  </a:moveTo>
                  <a:cubicBezTo>
                    <a:pt x="1969270" y="0"/>
                    <a:pt x="2537254" y="520498"/>
                    <a:pt x="2537254" y="1162565"/>
                  </a:cubicBezTo>
                  <a:cubicBezTo>
                    <a:pt x="2537254" y="1804632"/>
                    <a:pt x="1969270" y="2325130"/>
                    <a:pt x="1268627" y="2325130"/>
                  </a:cubicBezTo>
                  <a:cubicBezTo>
                    <a:pt x="567984" y="2325130"/>
                    <a:pt x="0" y="1804632"/>
                    <a:pt x="0" y="1162565"/>
                  </a:cubicBezTo>
                  <a:cubicBezTo>
                    <a:pt x="0" y="520498"/>
                    <a:pt x="567984" y="0"/>
                    <a:pt x="1268627" y="0"/>
                  </a:cubicBezTo>
                  <a:close/>
                </a:path>
              </a:pathLst>
            </a:custGeom>
            <a:solidFill>
              <a:srgbClr val="1996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4810999" y="1480751"/>
              <a:ext cx="269626" cy="261610"/>
            </a:xfrm>
            <a:prstGeom prst="rect">
              <a:avLst/>
            </a:prstGeom>
          </p:spPr>
          <p:txBody>
            <a:bodyPr wrap="none">
              <a:spAutoFit/>
            </a:bodyPr>
            <a:lstStyle/>
            <a:p>
              <a:r>
                <a:rPr lang="en-US" altLang="ja-JP" sz="1100" dirty="0" smtClean="0">
                  <a:solidFill>
                    <a:srgbClr val="1996BE"/>
                  </a:solidFill>
                  <a:latin typeface="Segoe UI Black" panose="020B0A02040204020203" pitchFamily="34" charset="0"/>
                  <a:ea typeface="Segoe UI Black" panose="020B0A02040204020203" pitchFamily="34" charset="0"/>
                  <a:cs typeface="Segoe UI Black" panose="020B0A02040204020203" pitchFamily="34" charset="0"/>
                </a:rPr>
                <a:t>3</a:t>
              </a:r>
              <a:endParaRPr lang="ja-JP" altLang="en-US" sz="1400" dirty="0">
                <a:solidFill>
                  <a:srgbClr val="1996BE"/>
                </a:solidFill>
                <a:latin typeface="Segoe UI Black" panose="020B0A02040204020203" pitchFamily="34" charset="0"/>
                <a:cs typeface="Segoe UI Black" panose="020B0A02040204020203" pitchFamily="34" charset="0"/>
              </a:endParaRPr>
            </a:p>
          </p:txBody>
        </p:sp>
      </p:grpSp>
      <p:grpSp>
        <p:nvGrpSpPr>
          <p:cNvPr id="46" name="グループ化 45"/>
          <p:cNvGrpSpPr/>
          <p:nvPr/>
        </p:nvGrpSpPr>
        <p:grpSpPr>
          <a:xfrm>
            <a:off x="132208" y="8185224"/>
            <a:ext cx="370702" cy="339710"/>
            <a:chOff x="6852853" y="1449397"/>
            <a:chExt cx="370702" cy="339710"/>
          </a:xfrm>
        </p:grpSpPr>
        <p:sp>
          <p:nvSpPr>
            <p:cNvPr id="25" name="フリーフォーム 24"/>
            <p:cNvSpPr/>
            <p:nvPr/>
          </p:nvSpPr>
          <p:spPr>
            <a:xfrm>
              <a:off x="6852853" y="1449397"/>
              <a:ext cx="370702" cy="339710"/>
            </a:xfrm>
            <a:custGeom>
              <a:avLst/>
              <a:gdLst>
                <a:gd name="connsiteX0" fmla="*/ 1268627 w 2537254"/>
                <a:gd name="connsiteY0" fmla="*/ 500129 h 2325130"/>
                <a:gd name="connsiteX1" fmla="*/ 545757 w 2537254"/>
                <a:gd name="connsiteY1" fmla="*/ 1162565 h 2325130"/>
                <a:gd name="connsiteX2" fmla="*/ 1268627 w 2537254"/>
                <a:gd name="connsiteY2" fmla="*/ 1825001 h 2325130"/>
                <a:gd name="connsiteX3" fmla="*/ 1991497 w 2537254"/>
                <a:gd name="connsiteY3" fmla="*/ 1162565 h 2325130"/>
                <a:gd name="connsiteX4" fmla="*/ 1268627 w 2537254"/>
                <a:gd name="connsiteY4" fmla="*/ 500129 h 2325130"/>
                <a:gd name="connsiteX5" fmla="*/ 1268627 w 2537254"/>
                <a:gd name="connsiteY5" fmla="*/ 0 h 2325130"/>
                <a:gd name="connsiteX6" fmla="*/ 2537254 w 2537254"/>
                <a:gd name="connsiteY6" fmla="*/ 1162565 h 2325130"/>
                <a:gd name="connsiteX7" fmla="*/ 1268627 w 2537254"/>
                <a:gd name="connsiteY7" fmla="*/ 2325130 h 2325130"/>
                <a:gd name="connsiteX8" fmla="*/ 0 w 2537254"/>
                <a:gd name="connsiteY8" fmla="*/ 1162565 h 2325130"/>
                <a:gd name="connsiteX9" fmla="*/ 1268627 w 2537254"/>
                <a:gd name="connsiteY9" fmla="*/ 0 h 232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37254" h="2325130">
                  <a:moveTo>
                    <a:pt x="1268627" y="500129"/>
                  </a:moveTo>
                  <a:cubicBezTo>
                    <a:pt x="869397" y="500129"/>
                    <a:pt x="545757" y="796712"/>
                    <a:pt x="545757" y="1162565"/>
                  </a:cubicBezTo>
                  <a:cubicBezTo>
                    <a:pt x="545757" y="1528418"/>
                    <a:pt x="869397" y="1825001"/>
                    <a:pt x="1268627" y="1825001"/>
                  </a:cubicBezTo>
                  <a:cubicBezTo>
                    <a:pt x="1667857" y="1825001"/>
                    <a:pt x="1991497" y="1528418"/>
                    <a:pt x="1991497" y="1162565"/>
                  </a:cubicBezTo>
                  <a:cubicBezTo>
                    <a:pt x="1991497" y="796712"/>
                    <a:pt x="1667857" y="500129"/>
                    <a:pt x="1268627" y="500129"/>
                  </a:cubicBezTo>
                  <a:close/>
                  <a:moveTo>
                    <a:pt x="1268627" y="0"/>
                  </a:moveTo>
                  <a:cubicBezTo>
                    <a:pt x="1969270" y="0"/>
                    <a:pt x="2537254" y="520498"/>
                    <a:pt x="2537254" y="1162565"/>
                  </a:cubicBezTo>
                  <a:cubicBezTo>
                    <a:pt x="2537254" y="1804632"/>
                    <a:pt x="1969270" y="2325130"/>
                    <a:pt x="1268627" y="2325130"/>
                  </a:cubicBezTo>
                  <a:cubicBezTo>
                    <a:pt x="567984" y="2325130"/>
                    <a:pt x="0" y="1804632"/>
                    <a:pt x="0" y="1162565"/>
                  </a:cubicBezTo>
                  <a:cubicBezTo>
                    <a:pt x="0" y="520498"/>
                    <a:pt x="567984" y="0"/>
                    <a:pt x="1268627" y="0"/>
                  </a:cubicBezTo>
                  <a:close/>
                </a:path>
              </a:pathLst>
            </a:custGeom>
            <a:solidFill>
              <a:srgbClr val="1996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6897781" y="1483744"/>
              <a:ext cx="272832" cy="261610"/>
            </a:xfrm>
            <a:prstGeom prst="rect">
              <a:avLst/>
            </a:prstGeom>
          </p:spPr>
          <p:txBody>
            <a:bodyPr wrap="none">
              <a:spAutoFit/>
            </a:bodyPr>
            <a:lstStyle/>
            <a:p>
              <a:r>
                <a:rPr lang="en-US" altLang="ja-JP" sz="1100" dirty="0">
                  <a:solidFill>
                    <a:srgbClr val="1996BE"/>
                  </a:solidFill>
                  <a:latin typeface="Segoe UI Black" panose="020B0A02040204020203" pitchFamily="34" charset="0"/>
                  <a:ea typeface="Segoe UI Black" panose="020B0A02040204020203" pitchFamily="34" charset="0"/>
                  <a:cs typeface="Segoe UI Black" panose="020B0A02040204020203" pitchFamily="34" charset="0"/>
                </a:rPr>
                <a:t>4</a:t>
              </a:r>
              <a:endParaRPr lang="ja-JP" altLang="en-US" sz="1400" dirty="0">
                <a:solidFill>
                  <a:srgbClr val="1996BE"/>
                </a:solidFill>
                <a:latin typeface="Segoe UI Black" panose="020B0A02040204020203" pitchFamily="34" charset="0"/>
                <a:cs typeface="Segoe UI Black" panose="020B0A02040204020203" pitchFamily="34" charset="0"/>
              </a:endParaRPr>
            </a:p>
          </p:txBody>
        </p:sp>
      </p:grpSp>
      <p:grpSp>
        <p:nvGrpSpPr>
          <p:cNvPr id="47" name="グループ化 46"/>
          <p:cNvGrpSpPr/>
          <p:nvPr/>
        </p:nvGrpSpPr>
        <p:grpSpPr>
          <a:xfrm>
            <a:off x="132208" y="9386145"/>
            <a:ext cx="371822" cy="339710"/>
            <a:chOff x="6298398" y="1562328"/>
            <a:chExt cx="371822" cy="339710"/>
          </a:xfrm>
        </p:grpSpPr>
        <p:sp>
          <p:nvSpPr>
            <p:cNvPr id="26" name="フリーフォーム 25"/>
            <p:cNvSpPr/>
            <p:nvPr/>
          </p:nvSpPr>
          <p:spPr>
            <a:xfrm>
              <a:off x="6298398" y="1562328"/>
              <a:ext cx="370702" cy="339710"/>
            </a:xfrm>
            <a:custGeom>
              <a:avLst/>
              <a:gdLst>
                <a:gd name="connsiteX0" fmla="*/ 1268627 w 2537254"/>
                <a:gd name="connsiteY0" fmla="*/ 500129 h 2325130"/>
                <a:gd name="connsiteX1" fmla="*/ 545757 w 2537254"/>
                <a:gd name="connsiteY1" fmla="*/ 1162565 h 2325130"/>
                <a:gd name="connsiteX2" fmla="*/ 1268627 w 2537254"/>
                <a:gd name="connsiteY2" fmla="*/ 1825001 h 2325130"/>
                <a:gd name="connsiteX3" fmla="*/ 1991497 w 2537254"/>
                <a:gd name="connsiteY3" fmla="*/ 1162565 h 2325130"/>
                <a:gd name="connsiteX4" fmla="*/ 1268627 w 2537254"/>
                <a:gd name="connsiteY4" fmla="*/ 500129 h 2325130"/>
                <a:gd name="connsiteX5" fmla="*/ 1268627 w 2537254"/>
                <a:gd name="connsiteY5" fmla="*/ 0 h 2325130"/>
                <a:gd name="connsiteX6" fmla="*/ 2537254 w 2537254"/>
                <a:gd name="connsiteY6" fmla="*/ 1162565 h 2325130"/>
                <a:gd name="connsiteX7" fmla="*/ 1268627 w 2537254"/>
                <a:gd name="connsiteY7" fmla="*/ 2325130 h 2325130"/>
                <a:gd name="connsiteX8" fmla="*/ 0 w 2537254"/>
                <a:gd name="connsiteY8" fmla="*/ 1162565 h 2325130"/>
                <a:gd name="connsiteX9" fmla="*/ 1268627 w 2537254"/>
                <a:gd name="connsiteY9" fmla="*/ 0 h 232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37254" h="2325130">
                  <a:moveTo>
                    <a:pt x="1268627" y="500129"/>
                  </a:moveTo>
                  <a:cubicBezTo>
                    <a:pt x="869397" y="500129"/>
                    <a:pt x="545757" y="796712"/>
                    <a:pt x="545757" y="1162565"/>
                  </a:cubicBezTo>
                  <a:cubicBezTo>
                    <a:pt x="545757" y="1528418"/>
                    <a:pt x="869397" y="1825001"/>
                    <a:pt x="1268627" y="1825001"/>
                  </a:cubicBezTo>
                  <a:cubicBezTo>
                    <a:pt x="1667857" y="1825001"/>
                    <a:pt x="1991497" y="1528418"/>
                    <a:pt x="1991497" y="1162565"/>
                  </a:cubicBezTo>
                  <a:cubicBezTo>
                    <a:pt x="1991497" y="796712"/>
                    <a:pt x="1667857" y="500129"/>
                    <a:pt x="1268627" y="500129"/>
                  </a:cubicBezTo>
                  <a:close/>
                  <a:moveTo>
                    <a:pt x="1268627" y="0"/>
                  </a:moveTo>
                  <a:cubicBezTo>
                    <a:pt x="1969270" y="0"/>
                    <a:pt x="2537254" y="520498"/>
                    <a:pt x="2537254" y="1162565"/>
                  </a:cubicBezTo>
                  <a:cubicBezTo>
                    <a:pt x="2537254" y="1804632"/>
                    <a:pt x="1969270" y="2325130"/>
                    <a:pt x="1268627" y="2325130"/>
                  </a:cubicBezTo>
                  <a:cubicBezTo>
                    <a:pt x="567984" y="2325130"/>
                    <a:pt x="0" y="1804632"/>
                    <a:pt x="0" y="1162565"/>
                  </a:cubicBezTo>
                  <a:cubicBezTo>
                    <a:pt x="0" y="520498"/>
                    <a:pt x="567984" y="0"/>
                    <a:pt x="1268627" y="0"/>
                  </a:cubicBezTo>
                  <a:close/>
                </a:path>
              </a:pathLst>
            </a:custGeom>
            <a:solidFill>
              <a:srgbClr val="1996BE"/>
            </a:solidFill>
            <a:ln>
              <a:solidFill>
                <a:srgbClr val="1996B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6306018" y="1578724"/>
              <a:ext cx="364202" cy="307777"/>
            </a:xfrm>
            <a:prstGeom prst="rect">
              <a:avLst/>
            </a:prstGeom>
          </p:spPr>
          <p:txBody>
            <a:bodyPr wrap="none">
              <a:spAutoFit/>
            </a:bodyPr>
            <a:lstStyle/>
            <a:p>
              <a:r>
                <a:rPr lang="ja-JP" altLang="en-US" sz="1400" dirty="0">
                  <a:solidFill>
                    <a:srgbClr val="1996BE"/>
                  </a:solidFill>
                  <a:latin typeface="Segoe UI Black" panose="020B0A02040204020203" pitchFamily="34" charset="0"/>
                  <a:cs typeface="Segoe UI Black" panose="020B0A02040204020203" pitchFamily="34" charset="0"/>
                </a:rPr>
                <a:t>✔</a:t>
              </a:r>
            </a:p>
          </p:txBody>
        </p:sp>
      </p:grpSp>
      <p:sp>
        <p:nvSpPr>
          <p:cNvPr id="61" name="正方形/長方形 60"/>
          <p:cNvSpPr/>
          <p:nvPr/>
        </p:nvSpPr>
        <p:spPr>
          <a:xfrm>
            <a:off x="1774145" y="262166"/>
            <a:ext cx="5083855" cy="461665"/>
          </a:xfrm>
          <a:prstGeom prst="rect">
            <a:avLst/>
          </a:prstGeom>
        </p:spPr>
        <p:txBody>
          <a:bodyPr wrap="square">
            <a:spAutoFit/>
          </a:bodyPr>
          <a:lstStyle/>
          <a:p>
            <a:r>
              <a:rPr lang="ja-JP" altLang="en-US" sz="2400" b="1" spc="50" dirty="0" smtClean="0">
                <a:solidFill>
                  <a:schemeClr val="bg1"/>
                </a:solidFill>
                <a:latin typeface="Meiryo UI" panose="020B0604030504040204" pitchFamily="50" charset="-128"/>
                <a:ea typeface="Meiryo UI" panose="020B0604030504040204" pitchFamily="50" charset="-128"/>
              </a:rPr>
              <a:t>大会参加にあたって</a:t>
            </a:r>
            <a:endParaRPr lang="ja-JP" altLang="en-US" sz="2400" b="1" spc="50" dirty="0">
              <a:solidFill>
                <a:schemeClr val="bg1"/>
              </a:solidFill>
              <a:latin typeface="Meiryo UI" panose="020B0604030504040204" pitchFamily="50" charset="-128"/>
              <a:ea typeface="Meiryo UI" panose="020B0604030504040204" pitchFamily="50" charset="-128"/>
            </a:endParaRPr>
          </a:p>
        </p:txBody>
      </p:sp>
      <p:graphicFrame>
        <p:nvGraphicFramePr>
          <p:cNvPr id="63" name="表 62"/>
          <p:cNvGraphicFramePr>
            <a:graphicFrameLocks noGrp="1"/>
          </p:cNvGraphicFramePr>
          <p:nvPr>
            <p:extLst/>
          </p:nvPr>
        </p:nvGraphicFramePr>
        <p:xfrm>
          <a:off x="807674" y="2584251"/>
          <a:ext cx="5876638" cy="7084115"/>
        </p:xfrm>
        <a:graphic>
          <a:graphicData uri="http://schemas.openxmlformats.org/drawingml/2006/table">
            <a:tbl>
              <a:tblPr bandRow="1">
                <a:tableStyleId>{5C22544A-7EE6-4342-B048-85BDC9FD1C3A}</a:tableStyleId>
              </a:tblPr>
              <a:tblGrid>
                <a:gridCol w="5876638"/>
              </a:tblGrid>
              <a:tr h="2103755">
                <a:tc>
                  <a:txBody>
                    <a:bodyPr/>
                    <a:lstStyle/>
                    <a:p>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大会要項</a:t>
                      </a:r>
                      <a:r>
                        <a:rPr kumimoji="1" lang="en-US" altLang="ja-JP" sz="1050" b="0" dirty="0" smtClean="0">
                          <a:solidFill>
                            <a:schemeClr val="dk1"/>
                          </a:solidFill>
                          <a:latin typeface="Meiryo UI" panose="020B0604030504040204" pitchFamily="50" charset="-128"/>
                          <a:ea typeface="Meiryo UI" panose="020B0604030504040204" pitchFamily="50" charset="-128"/>
                        </a:rPr>
                        <a:t>/</a:t>
                      </a:r>
                      <a:r>
                        <a:rPr kumimoji="1" lang="ja-JP" altLang="en-US" sz="1050" b="0" dirty="0" smtClean="0">
                          <a:solidFill>
                            <a:schemeClr val="dk1"/>
                          </a:solidFill>
                          <a:latin typeface="Meiryo UI" panose="020B0604030504040204" pitchFamily="50" charset="-128"/>
                          <a:ea typeface="Meiryo UI" panose="020B0604030504040204" pitchFamily="50" charset="-128"/>
                        </a:rPr>
                        <a:t>注意事項等を必ずお読みいただきご了承のうえエントリーをお願いします。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大会ページ記載の受付時間は予定になります。必ずドロー</a:t>
                      </a:r>
                      <a:r>
                        <a:rPr kumimoji="1" lang="en-US" altLang="ja-JP" sz="1050" b="0" dirty="0" smtClean="0">
                          <a:solidFill>
                            <a:schemeClr val="dk1"/>
                          </a:solidFill>
                          <a:latin typeface="Meiryo UI" panose="020B0604030504040204" pitchFamily="50" charset="-128"/>
                          <a:ea typeface="Meiryo UI" panose="020B0604030504040204" pitchFamily="50" charset="-128"/>
                        </a:rPr>
                        <a:t>&amp;</a:t>
                      </a:r>
                      <a:r>
                        <a:rPr kumimoji="1" lang="ja-JP" altLang="en-US" sz="1050" b="0" dirty="0" smtClean="0">
                          <a:solidFill>
                            <a:schemeClr val="dk1"/>
                          </a:solidFill>
                          <a:latin typeface="Meiryo UI" panose="020B0604030504040204" pitchFamily="50" charset="-128"/>
                          <a:ea typeface="Meiryo UI" panose="020B0604030504040204" pitchFamily="50" charset="-128"/>
                        </a:rPr>
                        <a:t>インフォメーションをご確認ください。</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同日</a:t>
                      </a:r>
                      <a:r>
                        <a:rPr kumimoji="1" lang="en-US" altLang="ja-JP" sz="1050" b="0" dirty="0" smtClean="0">
                          <a:solidFill>
                            <a:schemeClr val="dk1"/>
                          </a:solidFill>
                          <a:latin typeface="Meiryo UI" panose="020B0604030504040204" pitchFamily="50" charset="-128"/>
                          <a:ea typeface="Meiryo UI" panose="020B0604030504040204" pitchFamily="50" charset="-128"/>
                        </a:rPr>
                        <a:t>/</a:t>
                      </a:r>
                      <a:r>
                        <a:rPr kumimoji="1" lang="ja-JP" altLang="en-US" sz="1050" b="0" dirty="0" smtClean="0">
                          <a:solidFill>
                            <a:schemeClr val="dk1"/>
                          </a:solidFill>
                          <a:latin typeface="Meiryo UI" panose="020B0604030504040204" pitchFamily="50" charset="-128"/>
                          <a:ea typeface="Meiryo UI" panose="020B0604030504040204" pitchFamily="50" charset="-128"/>
                        </a:rPr>
                        <a:t>同時刻の大会のダブルエントリーはお控えください。</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各大会一定数のキャンセル待ちを設定をしております。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キャンセル待ちの定員を超えた場合は「一時受付終了」になり、キャンセルが出た場合に再度受付します。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エントリーのキャンセルは締切日前まで「マイページ」で行えます。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キャンセルされたエントリー費は全てスポコインで返還します。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キャンセル待ちの場合はエントリー可能になった場合にのみメールで連絡します（締切日前まで）</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締切日以降にエントリー可能となった場合は大会前日の</a:t>
                      </a:r>
                      <a:r>
                        <a:rPr kumimoji="1" lang="en-US" altLang="ja-JP" sz="1050" b="0" dirty="0" smtClean="0">
                          <a:solidFill>
                            <a:schemeClr val="dk1"/>
                          </a:solidFill>
                          <a:latin typeface="Meiryo UI" panose="020B0604030504040204" pitchFamily="50" charset="-128"/>
                          <a:ea typeface="Meiryo UI" panose="020B0604030504040204" pitchFamily="50" charset="-128"/>
                        </a:rPr>
                        <a:t>15</a:t>
                      </a:r>
                      <a:r>
                        <a:rPr kumimoji="1" lang="ja-JP" altLang="en-US" sz="1050" b="0" dirty="0" smtClean="0">
                          <a:solidFill>
                            <a:schemeClr val="dk1"/>
                          </a:solidFill>
                          <a:latin typeface="Meiryo UI" panose="020B0604030504040204" pitchFamily="50" charset="-128"/>
                          <a:ea typeface="Meiryo UI" panose="020B0604030504040204" pitchFamily="50" charset="-128"/>
                        </a:rPr>
                        <a:t>時までにお電話でご連絡します。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キャンセル待ちでエントリーできなかった場合のエントリー費はスポコインで返還します。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お振込みの場合、</a:t>
                      </a:r>
                      <a:r>
                        <a:rPr kumimoji="1" lang="en-US" altLang="ja-JP" sz="1050" b="0" dirty="0" smtClean="0">
                          <a:solidFill>
                            <a:schemeClr val="dk1"/>
                          </a:solidFill>
                          <a:latin typeface="Meiryo UI" panose="020B0604030504040204" pitchFamily="50" charset="-128"/>
                          <a:ea typeface="Meiryo UI" panose="020B0604030504040204" pitchFamily="50" charset="-128"/>
                        </a:rPr>
                        <a:t>5</a:t>
                      </a:r>
                      <a:r>
                        <a:rPr kumimoji="1" lang="ja-JP" altLang="en-US" sz="1050" b="0" dirty="0" smtClean="0">
                          <a:solidFill>
                            <a:schemeClr val="dk1"/>
                          </a:solidFill>
                          <a:latin typeface="Meiryo UI" panose="020B0604030504040204" pitchFamily="50" charset="-128"/>
                          <a:ea typeface="Meiryo UI" panose="020B0604030504040204" pitchFamily="50" charset="-128"/>
                        </a:rPr>
                        <a:t>営業日以内に入金が確認できない場合自動キャンセルとなります。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p>
                      <a:r>
                        <a:rPr kumimoji="1" lang="ja-JP" altLang="en-US" sz="1050" b="0" dirty="0" smtClean="0">
                          <a:solidFill>
                            <a:schemeClr val="dk1"/>
                          </a:solidFill>
                          <a:latin typeface="Meiryo UI" panose="020B0604030504040204" pitchFamily="50" charset="-128"/>
                          <a:ea typeface="Meiryo UI" panose="020B0604030504040204" pitchFamily="50" charset="-128"/>
                        </a:rPr>
                        <a:t>・  キャンセル待ちの場合でもご入金は必要になります。</a:t>
                      </a:r>
                      <a:endParaRPr kumimoji="1" lang="en-US" altLang="ja-JP" sz="1050" b="0" dirty="0" smtClean="0">
                        <a:solidFill>
                          <a:schemeClr val="dk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2723809">
                <a:tc>
                  <a:txBody>
                    <a:bodyPr/>
                    <a:lstStyle/>
                    <a:p>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各種目</a:t>
                      </a:r>
                      <a:r>
                        <a:rPr kumimoji="1" lang="en-US" altLang="ja-JP" sz="1050" dirty="0" smtClean="0">
                          <a:latin typeface="Meiryo UI" panose="020B0604030504040204" pitchFamily="50" charset="-128"/>
                          <a:ea typeface="Meiryo UI" panose="020B0604030504040204" pitchFamily="50" charset="-128"/>
                        </a:rPr>
                        <a:t>3</a:t>
                      </a:r>
                      <a:r>
                        <a:rPr kumimoji="1" lang="ja-JP" altLang="en-US" sz="1050" dirty="0" smtClean="0">
                          <a:latin typeface="Meiryo UI" panose="020B0604030504040204" pitchFamily="50" charset="-128"/>
                          <a:ea typeface="Meiryo UI" panose="020B0604030504040204" pitchFamily="50" charset="-128"/>
                        </a:rPr>
                        <a:t>エントリーから成立となります。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a:t>
                      </a:r>
                      <a:r>
                        <a:rPr kumimoji="1" lang="ja-JP" altLang="en-US" sz="1050" dirty="0" smtClean="0">
                          <a:solidFill>
                            <a:srgbClr val="FF0000"/>
                          </a:solidFill>
                          <a:latin typeface="Meiryo UI" panose="020B0604030504040204" pitchFamily="50" charset="-128"/>
                          <a:ea typeface="Meiryo UI" panose="020B0604030504040204" pitchFamily="50" charset="-128"/>
                        </a:rPr>
                        <a:t>参加人数による試合方法は下記の通りとなります。</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050" dirty="0" smtClean="0">
                          <a:solidFill>
                            <a:srgbClr val="FF0000"/>
                          </a:solidFill>
                          <a:latin typeface="Meiryo UI" panose="020B0604030504040204" pitchFamily="50" charset="-128"/>
                          <a:ea typeface="Meiryo UI" panose="020B0604030504040204" pitchFamily="50" charset="-128"/>
                        </a:rPr>
                        <a:t>　　</a:t>
                      </a:r>
                      <a:r>
                        <a:rPr kumimoji="1" lang="en-US" altLang="ja-JP" sz="1050" dirty="0" smtClean="0">
                          <a:solidFill>
                            <a:srgbClr val="FF0000"/>
                          </a:solidFill>
                          <a:latin typeface="Meiryo UI" panose="020B0604030504040204" pitchFamily="50" charset="-128"/>
                          <a:ea typeface="Meiryo UI" panose="020B0604030504040204" pitchFamily="50" charset="-128"/>
                        </a:rPr>
                        <a:t>6</a:t>
                      </a:r>
                      <a:r>
                        <a:rPr kumimoji="1" lang="ja-JP" altLang="en-US" sz="1050" dirty="0" smtClean="0">
                          <a:solidFill>
                            <a:srgbClr val="FF0000"/>
                          </a:solidFill>
                          <a:latin typeface="Meiryo UI" panose="020B0604030504040204" pitchFamily="50" charset="-128"/>
                          <a:ea typeface="Meiryo UI" panose="020B0604030504040204" pitchFamily="50" charset="-128"/>
                        </a:rPr>
                        <a:t>人以上→</a:t>
                      </a:r>
                      <a:r>
                        <a:rPr kumimoji="1" lang="en-US" altLang="ja-JP" sz="1050" dirty="0" smtClean="0">
                          <a:solidFill>
                            <a:srgbClr val="FF0000"/>
                          </a:solidFill>
                          <a:latin typeface="Meiryo UI" panose="020B0604030504040204" pitchFamily="50" charset="-128"/>
                          <a:ea typeface="Meiryo UI" panose="020B0604030504040204" pitchFamily="50" charset="-128"/>
                        </a:rPr>
                        <a:t>3</a:t>
                      </a:r>
                      <a:r>
                        <a:rPr kumimoji="1" lang="ja-JP" altLang="en-US" sz="1050" dirty="0" smtClean="0">
                          <a:solidFill>
                            <a:srgbClr val="FF0000"/>
                          </a:solidFill>
                          <a:latin typeface="Meiryo UI" panose="020B0604030504040204" pitchFamily="50" charset="-128"/>
                          <a:ea typeface="Meiryo UI" panose="020B0604030504040204" pitchFamily="50" charset="-128"/>
                        </a:rPr>
                        <a:t>～</a:t>
                      </a:r>
                      <a:r>
                        <a:rPr kumimoji="1" lang="en-US" altLang="ja-JP" sz="1050" dirty="0" smtClean="0">
                          <a:solidFill>
                            <a:srgbClr val="FF0000"/>
                          </a:solidFill>
                          <a:latin typeface="Meiryo UI" panose="020B0604030504040204" pitchFamily="50" charset="-128"/>
                          <a:ea typeface="Meiryo UI" panose="020B0604030504040204" pitchFamily="50" charset="-128"/>
                        </a:rPr>
                        <a:t>4</a:t>
                      </a:r>
                      <a:r>
                        <a:rPr kumimoji="1" lang="ja-JP" altLang="en-US" sz="1050" dirty="0" smtClean="0">
                          <a:solidFill>
                            <a:srgbClr val="FF0000"/>
                          </a:solidFill>
                          <a:latin typeface="Meiryo UI" panose="020B0604030504040204" pitchFamily="50" charset="-128"/>
                          <a:ea typeface="Meiryo UI" panose="020B0604030504040204" pitchFamily="50" charset="-128"/>
                        </a:rPr>
                        <a:t>人による予選リーグ戦後、順位別トーナメント（予選</a:t>
                      </a:r>
                      <a:r>
                        <a:rPr kumimoji="1" lang="en-US" altLang="ja-JP" sz="1050" dirty="0" smtClean="0">
                          <a:solidFill>
                            <a:srgbClr val="FF0000"/>
                          </a:solidFill>
                          <a:latin typeface="Meiryo UI" panose="020B0604030504040204" pitchFamily="50" charset="-128"/>
                          <a:ea typeface="Meiryo UI" panose="020B0604030504040204" pitchFamily="50" charset="-128"/>
                        </a:rPr>
                        <a:t>4</a:t>
                      </a:r>
                      <a:r>
                        <a:rPr kumimoji="1" lang="ja-JP" altLang="en-US" sz="1050" dirty="0" smtClean="0">
                          <a:solidFill>
                            <a:srgbClr val="FF0000"/>
                          </a:solidFill>
                          <a:latin typeface="Meiryo UI" panose="020B0604030504040204" pitchFamily="50" charset="-128"/>
                          <a:ea typeface="Meiryo UI" panose="020B0604030504040204" pitchFamily="50" charset="-128"/>
                        </a:rPr>
                        <a:t>ゲーム先取、本戦</a:t>
                      </a:r>
                      <a:r>
                        <a:rPr kumimoji="1" lang="en-US" altLang="ja-JP" sz="1050" dirty="0" smtClean="0">
                          <a:solidFill>
                            <a:srgbClr val="FF0000"/>
                          </a:solidFill>
                          <a:latin typeface="Meiryo UI" panose="020B0604030504040204" pitchFamily="50" charset="-128"/>
                          <a:ea typeface="Meiryo UI" panose="020B0604030504040204" pitchFamily="50" charset="-128"/>
                        </a:rPr>
                        <a:t>6</a:t>
                      </a:r>
                      <a:r>
                        <a:rPr kumimoji="1" lang="ja-JP" altLang="en-US" sz="1050" dirty="0" smtClean="0">
                          <a:solidFill>
                            <a:srgbClr val="FF0000"/>
                          </a:solidFill>
                          <a:latin typeface="Meiryo UI" panose="020B0604030504040204" pitchFamily="50" charset="-128"/>
                          <a:ea typeface="Meiryo UI" panose="020B0604030504040204" pitchFamily="50" charset="-128"/>
                        </a:rPr>
                        <a:t>ゲーム先取）</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solidFill>
                            <a:srgbClr val="FF0000"/>
                          </a:solidFill>
                          <a:latin typeface="Meiryo UI" panose="020B0604030504040204" pitchFamily="50" charset="-128"/>
                          <a:ea typeface="Meiryo UI" panose="020B0604030504040204" pitchFamily="50" charset="-128"/>
                        </a:rPr>
                        <a:t>　　</a:t>
                      </a:r>
                      <a:r>
                        <a:rPr kumimoji="1" lang="en-US" altLang="ja-JP" sz="1050" dirty="0" smtClean="0">
                          <a:solidFill>
                            <a:srgbClr val="FF0000"/>
                          </a:solidFill>
                          <a:latin typeface="Meiryo UI" panose="020B0604030504040204" pitchFamily="50" charset="-128"/>
                          <a:ea typeface="Meiryo UI" panose="020B0604030504040204" pitchFamily="50" charset="-128"/>
                        </a:rPr>
                        <a:t>3</a:t>
                      </a:r>
                      <a:r>
                        <a:rPr kumimoji="1" lang="ja-JP" altLang="en-US" sz="1050" dirty="0" smtClean="0">
                          <a:solidFill>
                            <a:srgbClr val="FF0000"/>
                          </a:solidFill>
                          <a:latin typeface="Meiryo UI" panose="020B0604030504040204" pitchFamily="50" charset="-128"/>
                          <a:ea typeface="Meiryo UI" panose="020B0604030504040204" pitchFamily="50" charset="-128"/>
                        </a:rPr>
                        <a:t>人→</a:t>
                      </a:r>
                      <a:r>
                        <a:rPr kumimoji="1" lang="en-US" altLang="ja-JP" sz="1050" dirty="0" smtClean="0">
                          <a:solidFill>
                            <a:srgbClr val="FF0000"/>
                          </a:solidFill>
                          <a:latin typeface="Meiryo UI" panose="020B0604030504040204" pitchFamily="50" charset="-128"/>
                          <a:ea typeface="Meiryo UI" panose="020B0604030504040204" pitchFamily="50" charset="-128"/>
                        </a:rPr>
                        <a:t>8</a:t>
                      </a:r>
                      <a:r>
                        <a:rPr kumimoji="1" lang="ja-JP" altLang="en-US" sz="1050" dirty="0" smtClean="0">
                          <a:solidFill>
                            <a:srgbClr val="FF0000"/>
                          </a:solidFill>
                          <a:latin typeface="Meiryo UI" panose="020B0604030504040204" pitchFamily="50" charset="-128"/>
                          <a:ea typeface="Meiryo UI" panose="020B0604030504040204" pitchFamily="50" charset="-128"/>
                        </a:rPr>
                        <a:t>ゲーム先取（ノーアド）の総当り戦</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solidFill>
                            <a:srgbClr val="FF0000"/>
                          </a:solidFill>
                          <a:latin typeface="Meiryo UI" panose="020B0604030504040204" pitchFamily="50" charset="-128"/>
                          <a:ea typeface="Meiryo UI" panose="020B0604030504040204" pitchFamily="50" charset="-128"/>
                        </a:rPr>
                        <a:t>　　</a:t>
                      </a:r>
                      <a:r>
                        <a:rPr kumimoji="1" lang="en-US" altLang="ja-JP" sz="1050" dirty="0" smtClean="0">
                          <a:solidFill>
                            <a:srgbClr val="FF0000"/>
                          </a:solidFill>
                          <a:latin typeface="Meiryo UI" panose="020B0604030504040204" pitchFamily="50" charset="-128"/>
                          <a:ea typeface="Meiryo UI" panose="020B0604030504040204" pitchFamily="50" charset="-128"/>
                        </a:rPr>
                        <a:t>4</a:t>
                      </a:r>
                      <a:r>
                        <a:rPr kumimoji="1" lang="ja-JP" altLang="en-US" sz="1050" dirty="0" smtClean="0">
                          <a:solidFill>
                            <a:srgbClr val="FF0000"/>
                          </a:solidFill>
                          <a:latin typeface="Meiryo UI" panose="020B0604030504040204" pitchFamily="50" charset="-128"/>
                          <a:ea typeface="Meiryo UI" panose="020B0604030504040204" pitchFamily="50" charset="-128"/>
                        </a:rPr>
                        <a:t>人→</a:t>
                      </a:r>
                      <a:r>
                        <a:rPr kumimoji="1" lang="en-US" altLang="ja-JP" sz="1050" dirty="0" smtClean="0">
                          <a:solidFill>
                            <a:srgbClr val="FF0000"/>
                          </a:solidFill>
                          <a:latin typeface="Meiryo UI" panose="020B0604030504040204" pitchFamily="50" charset="-128"/>
                          <a:ea typeface="Meiryo UI" panose="020B0604030504040204" pitchFamily="50" charset="-128"/>
                        </a:rPr>
                        <a:t>6</a:t>
                      </a:r>
                      <a:r>
                        <a:rPr kumimoji="1" lang="ja-JP" altLang="en-US" sz="1050" dirty="0" smtClean="0">
                          <a:solidFill>
                            <a:srgbClr val="FF0000"/>
                          </a:solidFill>
                          <a:latin typeface="Meiryo UI" panose="020B0604030504040204" pitchFamily="50" charset="-128"/>
                          <a:ea typeface="Meiryo UI" panose="020B0604030504040204" pitchFamily="50" charset="-128"/>
                        </a:rPr>
                        <a:t>ゲーム先取（ノーアド）の総当り戦</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solidFill>
                            <a:srgbClr val="FF0000"/>
                          </a:solidFill>
                          <a:latin typeface="Meiryo UI" panose="020B0604030504040204" pitchFamily="50" charset="-128"/>
                          <a:ea typeface="Meiryo UI" panose="020B0604030504040204" pitchFamily="50" charset="-128"/>
                        </a:rPr>
                        <a:t>　　</a:t>
                      </a:r>
                      <a:r>
                        <a:rPr kumimoji="1" lang="en-US" altLang="ja-JP" sz="1050" dirty="0" smtClean="0">
                          <a:solidFill>
                            <a:srgbClr val="FF0000"/>
                          </a:solidFill>
                          <a:latin typeface="Meiryo UI" panose="020B0604030504040204" pitchFamily="50" charset="-128"/>
                          <a:ea typeface="Meiryo UI" panose="020B0604030504040204" pitchFamily="50" charset="-128"/>
                        </a:rPr>
                        <a:t>5</a:t>
                      </a:r>
                      <a:r>
                        <a:rPr kumimoji="1" lang="ja-JP" altLang="en-US" sz="1050" dirty="0" smtClean="0">
                          <a:solidFill>
                            <a:srgbClr val="FF0000"/>
                          </a:solidFill>
                          <a:latin typeface="Meiryo UI" panose="020B0604030504040204" pitchFamily="50" charset="-128"/>
                          <a:ea typeface="Meiryo UI" panose="020B0604030504040204" pitchFamily="50" charset="-128"/>
                        </a:rPr>
                        <a:t>人→</a:t>
                      </a:r>
                      <a:r>
                        <a:rPr kumimoji="1" lang="en-US" altLang="ja-JP" sz="1050" dirty="0" smtClean="0">
                          <a:solidFill>
                            <a:srgbClr val="FF0000"/>
                          </a:solidFill>
                          <a:latin typeface="Meiryo UI" panose="020B0604030504040204" pitchFamily="50" charset="-128"/>
                          <a:ea typeface="Meiryo UI" panose="020B0604030504040204" pitchFamily="50" charset="-128"/>
                        </a:rPr>
                        <a:t>4</a:t>
                      </a:r>
                      <a:r>
                        <a:rPr kumimoji="1" lang="ja-JP" altLang="en-US" sz="1050" dirty="0" smtClean="0">
                          <a:solidFill>
                            <a:srgbClr val="FF0000"/>
                          </a:solidFill>
                          <a:latin typeface="Meiryo UI" panose="020B0604030504040204" pitchFamily="50" charset="-128"/>
                          <a:ea typeface="Meiryo UI" panose="020B0604030504040204" pitchFamily="50" charset="-128"/>
                        </a:rPr>
                        <a:t>ゲーム先取（ノーアド）の総当り戦</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参加人数</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天候その他の都合により会場・日程・時間・試合方法が変更となる場合があります。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発表ドローは保護者及び選手自身で確認をお願いします。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ドロー</a:t>
                      </a:r>
                      <a:r>
                        <a:rPr kumimoji="1" lang="en-US" altLang="ja-JP" sz="1050" dirty="0" smtClean="0">
                          <a:latin typeface="Meiryo UI" panose="020B0604030504040204" pitchFamily="50" charset="-128"/>
                          <a:ea typeface="Meiryo UI" panose="020B0604030504040204" pitchFamily="50" charset="-128"/>
                        </a:rPr>
                        <a:t>&amp;</a:t>
                      </a:r>
                      <a:r>
                        <a:rPr kumimoji="1" lang="ja-JP" altLang="en-US" sz="1050" dirty="0" smtClean="0">
                          <a:latin typeface="Meiryo UI" panose="020B0604030504040204" pitchFamily="50" charset="-128"/>
                          <a:ea typeface="Meiryo UI" panose="020B0604030504040204" pitchFamily="50" charset="-128"/>
                        </a:rPr>
                        <a:t>インフォーメーション記載の受付時間までに必ず受付を済ませてください。</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中止</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変更の決定は集合時間の</a:t>
                      </a:r>
                      <a:r>
                        <a:rPr kumimoji="1" lang="en-US" altLang="ja-JP" sz="1050" dirty="0" smtClean="0">
                          <a:latin typeface="Meiryo UI" panose="020B0604030504040204" pitchFamily="50" charset="-128"/>
                          <a:ea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rPr>
                        <a:t>時間前に判断を行います。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中止</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変更のお知らせは「スポ人」＞「</a:t>
                      </a:r>
                      <a:r>
                        <a:rPr kumimoji="1" lang="en-US" altLang="ja-JP" sz="1050" dirty="0" smtClean="0">
                          <a:latin typeface="Meiryo UI" panose="020B0604030504040204" pitchFamily="50" charset="-128"/>
                          <a:ea typeface="Meiryo UI" panose="020B0604030504040204" pitchFamily="50" charset="-128"/>
                        </a:rPr>
                        <a:t>NEWS&amp;TOPICS</a:t>
                      </a:r>
                      <a:r>
                        <a:rPr kumimoji="1" lang="ja-JP" altLang="en-US" sz="1050" dirty="0" smtClean="0">
                          <a:latin typeface="Meiryo UI" panose="020B0604030504040204" pitchFamily="50" charset="-128"/>
                          <a:ea typeface="Meiryo UI" panose="020B0604030504040204" pitchFamily="50" charset="-128"/>
                        </a:rPr>
                        <a:t>」でご確認をお願いします。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大会途中中止の場合はゲーム数を基準とし「ゲーム消化数」に応じ費用をスポコインで返還します。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a:t>
                      </a:r>
                      <a:r>
                        <a:rPr kumimoji="1" lang="ja-JP" altLang="en-US" sz="1050" dirty="0" smtClean="0">
                          <a:solidFill>
                            <a:srgbClr val="FF0000"/>
                          </a:solidFill>
                          <a:latin typeface="Meiryo UI" panose="020B0604030504040204" pitchFamily="50" charset="-128"/>
                          <a:ea typeface="Meiryo UI" panose="020B0604030504040204" pitchFamily="50" charset="-128"/>
                        </a:rPr>
                        <a:t>　</a:t>
                      </a:r>
                      <a:r>
                        <a:rPr kumimoji="1" lang="en-US" altLang="ja-JP" sz="1050" dirty="0" smtClean="0">
                          <a:solidFill>
                            <a:srgbClr val="FF0000"/>
                          </a:solidFill>
                          <a:latin typeface="Meiryo UI" panose="020B0604030504040204" pitchFamily="50" charset="-128"/>
                          <a:ea typeface="Meiryo UI" panose="020B0604030504040204" pitchFamily="50" charset="-128"/>
                        </a:rPr>
                        <a:t>0</a:t>
                      </a:r>
                      <a:r>
                        <a:rPr kumimoji="1" lang="ja-JP" altLang="en-US" sz="1050" dirty="0" smtClean="0">
                          <a:solidFill>
                            <a:srgbClr val="FF0000"/>
                          </a:solidFill>
                          <a:latin typeface="Meiryo UI" panose="020B0604030504040204" pitchFamily="50" charset="-128"/>
                          <a:ea typeface="Meiryo UI" panose="020B0604030504040204" pitchFamily="50" charset="-128"/>
                        </a:rPr>
                        <a:t>～</a:t>
                      </a:r>
                      <a:r>
                        <a:rPr kumimoji="1" lang="en-US" altLang="ja-JP" sz="1050" dirty="0" smtClean="0">
                          <a:solidFill>
                            <a:srgbClr val="FF0000"/>
                          </a:solidFill>
                          <a:latin typeface="Meiryo UI" panose="020B0604030504040204" pitchFamily="50" charset="-128"/>
                          <a:ea typeface="Meiryo UI" panose="020B0604030504040204" pitchFamily="50" charset="-128"/>
                        </a:rPr>
                        <a:t>3</a:t>
                      </a:r>
                      <a:r>
                        <a:rPr kumimoji="1" lang="ja-JP" altLang="en-US" sz="1050" dirty="0" smtClean="0">
                          <a:solidFill>
                            <a:srgbClr val="FF0000"/>
                          </a:solidFill>
                          <a:latin typeface="Meiryo UI" panose="020B0604030504040204" pitchFamily="50" charset="-128"/>
                          <a:ea typeface="Meiryo UI" panose="020B0604030504040204" pitchFamily="50" charset="-128"/>
                        </a:rPr>
                        <a:t>ゲーム消化→エントリー費の全額を返還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solidFill>
                            <a:srgbClr val="FF0000"/>
                          </a:solidFill>
                          <a:latin typeface="Meiryo UI" panose="020B0604030504040204" pitchFamily="50" charset="-128"/>
                          <a:ea typeface="Meiryo UI" panose="020B0604030504040204" pitchFamily="50" charset="-128"/>
                        </a:rPr>
                        <a:t>　　</a:t>
                      </a:r>
                      <a:r>
                        <a:rPr kumimoji="1" lang="en-US" altLang="ja-JP" sz="1050" dirty="0" smtClean="0">
                          <a:solidFill>
                            <a:srgbClr val="FF0000"/>
                          </a:solidFill>
                          <a:latin typeface="Meiryo UI" panose="020B0604030504040204" pitchFamily="50" charset="-128"/>
                          <a:ea typeface="Meiryo UI" panose="020B0604030504040204" pitchFamily="50" charset="-128"/>
                        </a:rPr>
                        <a:t>4</a:t>
                      </a:r>
                      <a:r>
                        <a:rPr kumimoji="1" lang="ja-JP" altLang="en-US" sz="1050" dirty="0" smtClean="0">
                          <a:solidFill>
                            <a:srgbClr val="FF0000"/>
                          </a:solidFill>
                          <a:latin typeface="Meiryo UI" panose="020B0604030504040204" pitchFamily="50" charset="-128"/>
                          <a:ea typeface="Meiryo UI" panose="020B0604030504040204" pitchFamily="50" charset="-128"/>
                        </a:rPr>
                        <a:t>～</a:t>
                      </a:r>
                      <a:r>
                        <a:rPr kumimoji="1" lang="en-US" altLang="ja-JP" sz="1050" dirty="0" smtClean="0">
                          <a:solidFill>
                            <a:srgbClr val="FF0000"/>
                          </a:solidFill>
                          <a:latin typeface="Meiryo UI" panose="020B0604030504040204" pitchFamily="50" charset="-128"/>
                          <a:ea typeface="Meiryo UI" panose="020B0604030504040204" pitchFamily="50" charset="-128"/>
                        </a:rPr>
                        <a:t>7</a:t>
                      </a:r>
                      <a:r>
                        <a:rPr kumimoji="1" lang="ja-JP" altLang="en-US" sz="1050" dirty="0" smtClean="0">
                          <a:solidFill>
                            <a:srgbClr val="FF0000"/>
                          </a:solidFill>
                          <a:latin typeface="Meiryo UI" panose="020B0604030504040204" pitchFamily="50" charset="-128"/>
                          <a:ea typeface="Meiryo UI" panose="020B0604030504040204" pitchFamily="50" charset="-128"/>
                        </a:rPr>
                        <a:t>ゲーム消化→エントリー費の</a:t>
                      </a:r>
                      <a:r>
                        <a:rPr kumimoji="1" lang="en-US" altLang="ja-JP" sz="1050" dirty="0" smtClean="0">
                          <a:solidFill>
                            <a:srgbClr val="FF0000"/>
                          </a:solidFill>
                          <a:latin typeface="Meiryo UI" panose="020B0604030504040204" pitchFamily="50" charset="-128"/>
                          <a:ea typeface="Meiryo UI" panose="020B0604030504040204" pitchFamily="50" charset="-128"/>
                        </a:rPr>
                        <a:t>2/3</a:t>
                      </a:r>
                      <a:r>
                        <a:rPr kumimoji="1" lang="ja-JP" altLang="en-US" sz="1050" dirty="0" smtClean="0">
                          <a:solidFill>
                            <a:srgbClr val="FF0000"/>
                          </a:solidFill>
                          <a:latin typeface="Meiryo UI" panose="020B0604030504040204" pitchFamily="50" charset="-128"/>
                          <a:ea typeface="Meiryo UI" panose="020B0604030504040204" pitchFamily="50" charset="-128"/>
                        </a:rPr>
                        <a:t>を返還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solidFill>
                            <a:srgbClr val="FF0000"/>
                          </a:solidFill>
                          <a:latin typeface="Meiryo UI" panose="020B0604030504040204" pitchFamily="50" charset="-128"/>
                          <a:ea typeface="Meiryo UI" panose="020B0604030504040204" pitchFamily="50" charset="-128"/>
                        </a:rPr>
                        <a:t>　　</a:t>
                      </a:r>
                      <a:r>
                        <a:rPr kumimoji="1" lang="en-US" altLang="ja-JP" sz="1050" dirty="0" smtClean="0">
                          <a:solidFill>
                            <a:srgbClr val="FF0000"/>
                          </a:solidFill>
                          <a:latin typeface="Meiryo UI" panose="020B0604030504040204" pitchFamily="50" charset="-128"/>
                          <a:ea typeface="Meiryo UI" panose="020B0604030504040204" pitchFamily="50" charset="-128"/>
                        </a:rPr>
                        <a:t>8</a:t>
                      </a:r>
                      <a:r>
                        <a:rPr kumimoji="1" lang="ja-JP" altLang="en-US" sz="1050" dirty="0" smtClean="0">
                          <a:solidFill>
                            <a:srgbClr val="FF0000"/>
                          </a:solidFill>
                          <a:latin typeface="Meiryo UI" panose="020B0604030504040204" pitchFamily="50" charset="-128"/>
                          <a:ea typeface="Meiryo UI" panose="020B0604030504040204" pitchFamily="50" charset="-128"/>
                        </a:rPr>
                        <a:t>～</a:t>
                      </a:r>
                      <a:r>
                        <a:rPr kumimoji="1" lang="en-US" altLang="ja-JP" sz="1050" dirty="0" smtClean="0">
                          <a:solidFill>
                            <a:srgbClr val="FF0000"/>
                          </a:solidFill>
                          <a:latin typeface="Meiryo UI" panose="020B0604030504040204" pitchFamily="50" charset="-128"/>
                          <a:ea typeface="Meiryo UI" panose="020B0604030504040204" pitchFamily="50" charset="-128"/>
                        </a:rPr>
                        <a:t>11</a:t>
                      </a:r>
                      <a:r>
                        <a:rPr kumimoji="1" lang="ja-JP" altLang="en-US" sz="1050" dirty="0" smtClean="0">
                          <a:solidFill>
                            <a:srgbClr val="FF0000"/>
                          </a:solidFill>
                          <a:latin typeface="Meiryo UI" panose="020B0604030504040204" pitchFamily="50" charset="-128"/>
                          <a:ea typeface="Meiryo UI" panose="020B0604030504040204" pitchFamily="50" charset="-128"/>
                        </a:rPr>
                        <a:t>ゲーム消化→エントリー費の</a:t>
                      </a:r>
                      <a:r>
                        <a:rPr kumimoji="1" lang="en-US" altLang="ja-JP" sz="1050" dirty="0" smtClean="0">
                          <a:solidFill>
                            <a:srgbClr val="FF0000"/>
                          </a:solidFill>
                          <a:latin typeface="Meiryo UI" panose="020B0604030504040204" pitchFamily="50" charset="-128"/>
                          <a:ea typeface="Meiryo UI" panose="020B0604030504040204" pitchFamily="50" charset="-128"/>
                        </a:rPr>
                        <a:t>1/3</a:t>
                      </a:r>
                      <a:r>
                        <a:rPr kumimoji="1" lang="ja-JP" altLang="en-US" sz="1050" dirty="0" smtClean="0">
                          <a:solidFill>
                            <a:srgbClr val="FF0000"/>
                          </a:solidFill>
                          <a:latin typeface="Meiryo UI" panose="020B0604030504040204" pitchFamily="50" charset="-128"/>
                          <a:ea typeface="Meiryo UI" panose="020B0604030504040204" pitchFamily="50" charset="-128"/>
                        </a:rPr>
                        <a:t>を返還</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p>
                      <a:r>
                        <a:rPr kumimoji="1" lang="ja-JP" altLang="en-US" sz="1050" dirty="0" smtClean="0">
                          <a:solidFill>
                            <a:srgbClr val="FF0000"/>
                          </a:solidFill>
                          <a:latin typeface="Meiryo UI" panose="020B0604030504040204" pitchFamily="50" charset="-128"/>
                          <a:ea typeface="Meiryo UI" panose="020B0604030504040204" pitchFamily="50" charset="-128"/>
                        </a:rPr>
                        <a:t>　　</a:t>
                      </a:r>
                      <a:r>
                        <a:rPr kumimoji="1" lang="en-US" altLang="ja-JP" sz="1050" dirty="0" smtClean="0">
                          <a:solidFill>
                            <a:srgbClr val="FF0000"/>
                          </a:solidFill>
                          <a:latin typeface="Meiryo UI" panose="020B0604030504040204" pitchFamily="50" charset="-128"/>
                          <a:ea typeface="Meiryo UI" panose="020B0604030504040204" pitchFamily="50" charset="-128"/>
                        </a:rPr>
                        <a:t>12</a:t>
                      </a:r>
                      <a:r>
                        <a:rPr kumimoji="1" lang="ja-JP" altLang="en-US" sz="1050" dirty="0" smtClean="0">
                          <a:solidFill>
                            <a:srgbClr val="FF0000"/>
                          </a:solidFill>
                          <a:latin typeface="Meiryo UI" panose="020B0604030504040204" pitchFamily="50" charset="-128"/>
                          <a:ea typeface="Meiryo UI" panose="020B0604030504040204" pitchFamily="50" charset="-128"/>
                        </a:rPr>
                        <a:t>～　→エントリー費の返還はなし</a:t>
                      </a:r>
                      <a:endParaRPr kumimoji="1" lang="en-US" altLang="ja-JP" sz="1050" dirty="0" smtClean="0">
                        <a:solidFill>
                          <a:srgbClr val="FF0000"/>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553620">
                <a:tc>
                  <a:txBody>
                    <a:bodyPr/>
                    <a:lstStyle/>
                    <a:p>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大会結果は終了後に結果をスポ人上に掲載いたします。</a:t>
                      </a:r>
                      <a:endParaRPr kumimoji="1" lang="en-US" altLang="ja-JP" sz="1050" dirty="0" smtClean="0">
                        <a:latin typeface="Meiryo UI" panose="020B0604030504040204" pitchFamily="50" charset="-128"/>
                        <a:ea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rPr>
                        <a:t>・  ランキングは毎週金曜日に反映されます。（日曜日〆 金曜日反映） </a:t>
                      </a:r>
                      <a:endParaRPr kumimoji="1" lang="ja-JP" altLang="en-US" sz="1050" dirty="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r h="1277675">
                <a:tc>
                  <a:txBody>
                    <a:bodyPr/>
                    <a:lstStyle/>
                    <a:p>
                      <a:pPr marL="0" indent="0">
                        <a:buNone/>
                      </a:pPr>
                      <a:endParaRPr kumimoji="1" lang="en-US" altLang="ja-JP" sz="1050" dirty="0" smtClean="0">
                        <a:latin typeface="Meiryo UI" panose="020B0604030504040204" pitchFamily="50" charset="-128"/>
                        <a:ea typeface="Meiryo UI" panose="020B0604030504040204" pitchFamily="50" charset="-128"/>
                      </a:endParaRPr>
                    </a:p>
                    <a:p>
                      <a:pPr marL="0" indent="0">
                        <a:buNone/>
                      </a:pPr>
                      <a:r>
                        <a:rPr kumimoji="1" lang="ja-JP" altLang="en-US" sz="1050" dirty="0" smtClean="0">
                          <a:latin typeface="Meiryo UI" panose="020B0604030504040204" pitchFamily="50" charset="-128"/>
                          <a:ea typeface="Meiryo UI" panose="020B0604030504040204" pitchFamily="50" charset="-128"/>
                        </a:rPr>
                        <a:t>・  正式な受付時間はドロー</a:t>
                      </a:r>
                      <a:r>
                        <a:rPr kumimoji="1" lang="en-US" altLang="ja-JP" sz="1050" dirty="0" smtClean="0">
                          <a:latin typeface="Meiryo UI" panose="020B0604030504040204" pitchFamily="50" charset="-128"/>
                          <a:ea typeface="Meiryo UI" panose="020B0604030504040204" pitchFamily="50" charset="-128"/>
                        </a:rPr>
                        <a:t>&amp;</a:t>
                      </a:r>
                      <a:r>
                        <a:rPr kumimoji="1" lang="ja-JP" altLang="en-US" sz="1050" dirty="0" smtClean="0">
                          <a:latin typeface="Meiryo UI" panose="020B0604030504040204" pitchFamily="50" charset="-128"/>
                          <a:ea typeface="Meiryo UI" panose="020B0604030504040204" pitchFamily="50" charset="-128"/>
                        </a:rPr>
                        <a:t>インフォーメーションを必ずご確認ください。</a:t>
                      </a:r>
                      <a:endParaRPr kumimoji="1" lang="en-US" altLang="ja-JP" sz="1050" dirty="0" smtClean="0">
                        <a:latin typeface="Meiryo UI" panose="020B0604030504040204" pitchFamily="50" charset="-128"/>
                        <a:ea typeface="Meiryo UI" panose="020B0604030504040204" pitchFamily="50" charset="-128"/>
                      </a:endParaRPr>
                    </a:p>
                    <a:p>
                      <a:pPr marL="0" indent="0">
                        <a:buNone/>
                      </a:pPr>
                      <a:r>
                        <a:rPr kumimoji="1" lang="ja-JP" altLang="en-US" sz="1050" dirty="0" smtClean="0">
                          <a:latin typeface="Meiryo UI" panose="020B0604030504040204" pitchFamily="50" charset="-128"/>
                          <a:ea typeface="Meiryo UI" panose="020B0604030504040204" pitchFamily="50" charset="-128"/>
                        </a:rPr>
                        <a:t>・  本要項は天候その他やむを得ない状況により変更する場合があります。</a:t>
                      </a:r>
                      <a:endParaRPr kumimoji="1" lang="en-US" altLang="ja-JP" sz="1050" dirty="0" smtClean="0">
                        <a:latin typeface="Meiryo UI" panose="020B0604030504040204" pitchFamily="50" charset="-128"/>
                        <a:ea typeface="Meiryo UI" panose="020B0604030504040204" pitchFamily="50" charset="-128"/>
                      </a:endParaRPr>
                    </a:p>
                    <a:p>
                      <a:pPr marL="0" indent="0">
                        <a:buNone/>
                      </a:pPr>
                      <a:r>
                        <a:rPr kumimoji="1" lang="ja-JP" altLang="en-US" sz="1050" dirty="0" smtClean="0">
                          <a:latin typeface="Meiryo UI" panose="020B0604030504040204" pitchFamily="50" charset="-128"/>
                          <a:ea typeface="Meiryo UI" panose="020B0604030504040204" pitchFamily="50" charset="-128"/>
                        </a:rPr>
                        <a:t>・  大会中の怪我や事故などは可能な範囲で応急処置を行いますが責任は負いかねます。</a:t>
                      </a:r>
                      <a:endParaRPr kumimoji="1" lang="en-US" altLang="ja-JP" sz="1050" dirty="0" smtClean="0">
                        <a:latin typeface="Meiryo UI" panose="020B0604030504040204" pitchFamily="50" charset="-128"/>
                        <a:ea typeface="Meiryo UI" panose="020B0604030504040204" pitchFamily="50" charset="-128"/>
                      </a:endParaRPr>
                    </a:p>
                    <a:p>
                      <a:pPr marL="0" indent="0">
                        <a:buNone/>
                      </a:pPr>
                      <a:r>
                        <a:rPr kumimoji="1" lang="ja-JP" altLang="en-US" sz="1050" dirty="0" smtClean="0">
                          <a:latin typeface="Meiryo UI" panose="020B0604030504040204" pitchFamily="50" charset="-128"/>
                          <a:ea typeface="Meiryo UI" panose="020B0604030504040204" pitchFamily="50" charset="-128"/>
                        </a:rPr>
                        <a:t>・  撮影のためカメラマンがコートに入る場合があります。</a:t>
                      </a:r>
                      <a:endParaRPr kumimoji="1" lang="en-US" altLang="ja-JP" sz="1050" dirty="0" smtClean="0">
                        <a:latin typeface="Meiryo UI" panose="020B0604030504040204" pitchFamily="50" charset="-128"/>
                        <a:ea typeface="Meiryo UI" panose="020B0604030504040204" pitchFamily="50" charset="-128"/>
                      </a:endParaRPr>
                    </a:p>
                    <a:p>
                      <a:pPr marL="0" indent="0">
                        <a:buNone/>
                      </a:pPr>
                      <a:r>
                        <a:rPr kumimoji="1" lang="ja-JP" altLang="en-US" sz="1050" dirty="0" smtClean="0">
                          <a:latin typeface="Meiryo UI" panose="020B0604030504040204" pitchFamily="50" charset="-128"/>
                          <a:ea typeface="Meiryo UI" panose="020B0604030504040204" pitchFamily="50" charset="-128"/>
                        </a:rPr>
                        <a:t>・  大会中の写真の使用権などの権利は主催者に帰属します。</a:t>
                      </a:r>
                      <a:endParaRPr kumimoji="1" lang="en-US" altLang="ja-JP" sz="1050" dirty="0" smtClean="0">
                        <a:latin typeface="Meiryo UI" panose="020B0604030504040204" pitchFamily="50" charset="-128"/>
                        <a:ea typeface="Meiryo UI" panose="020B0604030504040204" pitchFamily="50" charset="-128"/>
                      </a:endParaRPr>
                    </a:p>
                    <a:p>
                      <a:pPr marL="0" indent="0">
                        <a:buNone/>
                      </a:pPr>
                      <a:r>
                        <a:rPr kumimoji="1" lang="ja-JP" altLang="en-US" sz="1050" dirty="0" smtClean="0">
                          <a:latin typeface="Meiryo UI" panose="020B0604030504040204" pitchFamily="50" charset="-128"/>
                          <a:ea typeface="Meiryo UI" panose="020B0604030504040204" pitchFamily="50" charset="-128"/>
                        </a:rPr>
                        <a:t>・  大会中にレフリー</a:t>
                      </a:r>
                      <a:r>
                        <a:rPr kumimoji="1" lang="en-US" altLang="ja-JP" sz="1050" dirty="0" smtClean="0">
                          <a:latin typeface="Meiryo UI" panose="020B0604030504040204" pitchFamily="50" charset="-128"/>
                          <a:ea typeface="Meiryo UI" panose="020B0604030504040204" pitchFamily="50" charset="-128"/>
                        </a:rPr>
                        <a:t>/</a:t>
                      </a:r>
                      <a:r>
                        <a:rPr kumimoji="1" lang="ja-JP" altLang="en-US" sz="1050" dirty="0" smtClean="0">
                          <a:latin typeface="Meiryo UI" panose="020B0604030504040204" pitchFamily="50" charset="-128"/>
                          <a:ea typeface="Meiryo UI" panose="020B0604030504040204" pitchFamily="50" charset="-128"/>
                        </a:rPr>
                        <a:t>ディレクターが大会運営に著しく支障をきたすと判断した場合は退場及び失格にします。</a:t>
                      </a:r>
                      <a:endParaRPr kumimoji="1" lang="en-US" altLang="ja-JP" sz="1050" dirty="0" smtClean="0">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43593">
                <a:tc>
                  <a:txBody>
                    <a:bodyPr/>
                    <a:lstStyle/>
                    <a:p>
                      <a:endParaRPr kumimoji="1" lang="en-US" altLang="ja-JP" sz="1050" dirty="0" smtClean="0">
                        <a:solidFill>
                          <a:schemeClr val="dk1"/>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8F7FC"/>
                    </a:solidFill>
                  </a:tcPr>
                </a:tc>
              </a:tr>
            </a:tbl>
          </a:graphicData>
        </a:graphic>
      </p:graphicFrame>
      <p:sp>
        <p:nvSpPr>
          <p:cNvPr id="72" name="テキスト ボックス 71"/>
          <p:cNvSpPr txBox="1"/>
          <p:nvPr/>
        </p:nvSpPr>
        <p:spPr>
          <a:xfrm>
            <a:off x="335460" y="3050917"/>
            <a:ext cx="400110" cy="1498418"/>
          </a:xfrm>
          <a:prstGeom prst="rect">
            <a:avLst/>
          </a:prstGeom>
          <a:noFill/>
        </p:spPr>
        <p:txBody>
          <a:bodyPr vert="eaVert" wrap="square" rtlCol="0">
            <a:spAutoFit/>
          </a:bodyPr>
          <a:lstStyle/>
          <a:p>
            <a:r>
              <a:rPr lang="en-US" altLang="ja-JP" sz="1400" dirty="0">
                <a:solidFill>
                  <a:srgbClr val="1996BE"/>
                </a:solidFill>
                <a:latin typeface="Meiryo UI" panose="020B0604030504040204" pitchFamily="50" charset="-128"/>
                <a:ea typeface="Meiryo UI" panose="020B0604030504040204" pitchFamily="50" charset="-128"/>
              </a:rPr>
              <a:t>〈</a:t>
            </a:r>
            <a:r>
              <a:rPr kumimoji="1" lang="ja-JP" altLang="en-US" sz="1400" dirty="0" smtClean="0">
                <a:solidFill>
                  <a:srgbClr val="1996BE"/>
                </a:solidFill>
                <a:latin typeface="Meiryo UI" panose="020B0604030504040204" pitchFamily="50" charset="-128"/>
                <a:ea typeface="Meiryo UI" panose="020B0604030504040204" pitchFamily="50" charset="-128"/>
              </a:rPr>
              <a:t>エントリー</a:t>
            </a:r>
            <a:r>
              <a:rPr kumimoji="1" lang="en-US" altLang="ja-JP" sz="1400" dirty="0" smtClean="0">
                <a:solidFill>
                  <a:srgbClr val="1996BE"/>
                </a:solidFill>
                <a:latin typeface="Meiryo UI" panose="020B0604030504040204" pitchFamily="50" charset="-128"/>
                <a:ea typeface="Meiryo UI" panose="020B0604030504040204" pitchFamily="50" charset="-128"/>
              </a:rPr>
              <a:t>〉</a:t>
            </a:r>
            <a:endParaRPr kumimoji="1" lang="ja-JP" altLang="en-US" sz="1400" dirty="0">
              <a:solidFill>
                <a:srgbClr val="1996BE"/>
              </a:solidFill>
              <a:latin typeface="Meiryo UI" panose="020B0604030504040204" pitchFamily="50" charset="-128"/>
              <a:ea typeface="Meiryo UI" panose="020B0604030504040204" pitchFamily="50" charset="-128"/>
            </a:endParaRPr>
          </a:p>
        </p:txBody>
      </p:sp>
      <p:sp>
        <p:nvSpPr>
          <p:cNvPr id="73" name="テキスト ボックス 72"/>
          <p:cNvSpPr txBox="1"/>
          <p:nvPr/>
        </p:nvSpPr>
        <p:spPr>
          <a:xfrm>
            <a:off x="335460" y="5175663"/>
            <a:ext cx="400110" cy="1236547"/>
          </a:xfrm>
          <a:prstGeom prst="rect">
            <a:avLst/>
          </a:prstGeom>
          <a:noFill/>
        </p:spPr>
        <p:txBody>
          <a:bodyPr vert="eaVert" wrap="square" rtlCol="0">
            <a:spAutoFit/>
          </a:bodyPr>
          <a:lstStyle/>
          <a:p>
            <a:r>
              <a:rPr lang="en-US" altLang="ja-JP" sz="1400" dirty="0" smtClean="0">
                <a:solidFill>
                  <a:srgbClr val="1996BE"/>
                </a:solidFill>
                <a:latin typeface="Meiryo UI" panose="020B0604030504040204" pitchFamily="50" charset="-128"/>
                <a:ea typeface="Meiryo UI" panose="020B0604030504040204" pitchFamily="50" charset="-128"/>
              </a:rPr>
              <a:t>〈</a:t>
            </a:r>
            <a:r>
              <a:rPr lang="ja-JP" altLang="en-US" sz="1400" dirty="0" smtClean="0">
                <a:solidFill>
                  <a:srgbClr val="1996BE"/>
                </a:solidFill>
                <a:latin typeface="Meiryo UI" panose="020B0604030504040204" pitchFamily="50" charset="-128"/>
                <a:ea typeface="Meiryo UI" panose="020B0604030504040204" pitchFamily="50" charset="-128"/>
              </a:rPr>
              <a:t>大会当日</a:t>
            </a:r>
            <a:r>
              <a:rPr lang="en-US" altLang="ja-JP" sz="1400" dirty="0" smtClean="0">
                <a:solidFill>
                  <a:srgbClr val="1996BE"/>
                </a:solidFill>
                <a:latin typeface="Meiryo UI" panose="020B0604030504040204" pitchFamily="50" charset="-128"/>
                <a:ea typeface="Meiryo UI" panose="020B0604030504040204" pitchFamily="50" charset="-128"/>
              </a:rPr>
              <a:t>〉</a:t>
            </a:r>
            <a:endParaRPr kumimoji="1" lang="ja-JP" altLang="en-US" sz="1400" dirty="0">
              <a:solidFill>
                <a:srgbClr val="1996BE"/>
              </a:solidFill>
              <a:latin typeface="Meiryo UI" panose="020B0604030504040204" pitchFamily="50" charset="-128"/>
              <a:ea typeface="Meiryo UI" panose="020B0604030504040204" pitchFamily="50" charset="-128"/>
            </a:endParaRPr>
          </a:p>
        </p:txBody>
      </p:sp>
      <p:sp>
        <p:nvSpPr>
          <p:cNvPr id="74" name="テキスト ボックス 73"/>
          <p:cNvSpPr txBox="1"/>
          <p:nvPr/>
        </p:nvSpPr>
        <p:spPr>
          <a:xfrm>
            <a:off x="335460" y="7401536"/>
            <a:ext cx="400110" cy="1037510"/>
          </a:xfrm>
          <a:prstGeom prst="rect">
            <a:avLst/>
          </a:prstGeom>
          <a:noFill/>
        </p:spPr>
        <p:txBody>
          <a:bodyPr vert="eaVert" wrap="square" rtlCol="0">
            <a:spAutoFit/>
          </a:bodyPr>
          <a:lstStyle/>
          <a:p>
            <a:r>
              <a:rPr lang="en-US" altLang="ja-JP" sz="1400" dirty="0" smtClean="0">
                <a:solidFill>
                  <a:srgbClr val="1996BE"/>
                </a:solidFill>
                <a:latin typeface="Meiryo UI" panose="020B0604030504040204" pitchFamily="50" charset="-128"/>
                <a:ea typeface="Meiryo UI" panose="020B0604030504040204" pitchFamily="50" charset="-128"/>
              </a:rPr>
              <a:t>〈</a:t>
            </a:r>
            <a:r>
              <a:rPr lang="ja-JP" altLang="en-US" sz="1400" dirty="0" smtClean="0">
                <a:solidFill>
                  <a:srgbClr val="1996BE"/>
                </a:solidFill>
                <a:latin typeface="Meiryo UI" panose="020B0604030504040204" pitchFamily="50" charset="-128"/>
                <a:ea typeface="Meiryo UI" panose="020B0604030504040204" pitchFamily="50" charset="-128"/>
              </a:rPr>
              <a:t>大会後</a:t>
            </a:r>
            <a:r>
              <a:rPr lang="en-US" altLang="ja-JP" sz="1400" dirty="0" smtClean="0">
                <a:solidFill>
                  <a:srgbClr val="1996BE"/>
                </a:solidFill>
                <a:latin typeface="Meiryo UI" panose="020B0604030504040204" pitchFamily="50" charset="-128"/>
                <a:ea typeface="Meiryo UI" panose="020B0604030504040204" pitchFamily="50" charset="-128"/>
              </a:rPr>
              <a:t>〉</a:t>
            </a:r>
            <a:endParaRPr kumimoji="1" lang="ja-JP" altLang="en-US" sz="1400" dirty="0">
              <a:solidFill>
                <a:srgbClr val="1996BE"/>
              </a:solidFill>
              <a:latin typeface="Meiryo UI" panose="020B0604030504040204" pitchFamily="50" charset="-128"/>
              <a:ea typeface="Meiryo UI" panose="020B0604030504040204" pitchFamily="50" charset="-128"/>
            </a:endParaRPr>
          </a:p>
        </p:txBody>
      </p:sp>
      <p:sp>
        <p:nvSpPr>
          <p:cNvPr id="75" name="テキスト ボックス 74"/>
          <p:cNvSpPr txBox="1"/>
          <p:nvPr/>
        </p:nvSpPr>
        <p:spPr>
          <a:xfrm>
            <a:off x="335460" y="8394485"/>
            <a:ext cx="400110" cy="1235669"/>
          </a:xfrm>
          <a:prstGeom prst="rect">
            <a:avLst/>
          </a:prstGeom>
          <a:noFill/>
        </p:spPr>
        <p:txBody>
          <a:bodyPr vert="eaVert" wrap="square" rtlCol="0">
            <a:spAutoFit/>
          </a:bodyPr>
          <a:lstStyle/>
          <a:p>
            <a:r>
              <a:rPr lang="en-US" altLang="ja-JP" sz="1400" dirty="0" smtClean="0">
                <a:solidFill>
                  <a:srgbClr val="1996BE"/>
                </a:solidFill>
                <a:latin typeface="Meiryo UI" panose="020B0604030504040204" pitchFamily="50" charset="-128"/>
                <a:ea typeface="Meiryo UI" panose="020B0604030504040204" pitchFamily="50" charset="-128"/>
              </a:rPr>
              <a:t>〈</a:t>
            </a:r>
            <a:r>
              <a:rPr lang="ja-JP" altLang="en-US" sz="1400" dirty="0" smtClean="0">
                <a:solidFill>
                  <a:srgbClr val="1996BE"/>
                </a:solidFill>
                <a:latin typeface="Meiryo UI" panose="020B0604030504040204" pitchFamily="50" charset="-128"/>
                <a:ea typeface="Meiryo UI" panose="020B0604030504040204" pitchFamily="50" charset="-128"/>
              </a:rPr>
              <a:t>注意事項</a:t>
            </a:r>
            <a:r>
              <a:rPr lang="en-US" altLang="ja-JP" sz="1400" dirty="0" smtClean="0">
                <a:solidFill>
                  <a:srgbClr val="1996BE"/>
                </a:solidFill>
                <a:latin typeface="Meiryo UI" panose="020B0604030504040204" pitchFamily="50" charset="-128"/>
                <a:ea typeface="Meiryo UI" panose="020B0604030504040204" pitchFamily="50" charset="-128"/>
              </a:rPr>
              <a:t>〉</a:t>
            </a:r>
            <a:endParaRPr kumimoji="1" lang="ja-JP" altLang="en-US" sz="1400" dirty="0">
              <a:solidFill>
                <a:srgbClr val="1996BE"/>
              </a:solidFill>
              <a:latin typeface="Meiryo UI" panose="020B0604030504040204" pitchFamily="50" charset="-128"/>
              <a:ea typeface="Meiryo UI" panose="020B0604030504040204" pitchFamily="50" charset="-128"/>
            </a:endParaRPr>
          </a:p>
        </p:txBody>
      </p:sp>
      <p:pic>
        <p:nvPicPr>
          <p:cNvPr id="40" name="図 39"/>
          <p:cNvPicPr>
            <a:picLocks noChangeAspect="1"/>
          </p:cNvPicPr>
          <p:nvPr/>
        </p:nvPicPr>
        <p:blipFill>
          <a:blip r:embed="rId2"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549597" y="1231911"/>
            <a:ext cx="1897314" cy="1262979"/>
          </a:xfrm>
          <a:prstGeom prst="rect">
            <a:avLst/>
          </a:prstGeom>
          <a:effectLst/>
        </p:spPr>
      </p:pic>
      <p:pic>
        <p:nvPicPr>
          <p:cNvPr id="41" name="図 40"/>
          <p:cNvPicPr>
            <a:picLocks noChangeAspect="1"/>
          </p:cNvPicPr>
          <p:nvPr/>
        </p:nvPicPr>
        <p:blipFill>
          <a:blip r:embed="rId3"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2446911" y="1231911"/>
            <a:ext cx="1897314" cy="1262979"/>
          </a:xfrm>
          <a:prstGeom prst="rect">
            <a:avLst/>
          </a:prstGeom>
          <a:effectLst/>
        </p:spPr>
      </p:pic>
      <p:pic>
        <p:nvPicPr>
          <p:cNvPr id="42" name="図 41"/>
          <p:cNvPicPr>
            <a:picLocks noChangeAspect="1"/>
          </p:cNvPicPr>
          <p:nvPr/>
        </p:nvPicPr>
        <p:blipFill>
          <a:blip r:embed="rId4" cstate="screen">
            <a:duotone>
              <a:schemeClr val="accent1">
                <a:shade val="45000"/>
                <a:satMod val="135000"/>
              </a:schemeClr>
              <a:prstClr val="white"/>
            </a:duotone>
            <a:extLst>
              <a:ext uri="{28A0092B-C50C-407E-A947-70E740481C1C}">
                <a14:useLocalDpi xmlns:a14="http://schemas.microsoft.com/office/drawing/2010/main"/>
              </a:ext>
            </a:extLst>
          </a:blip>
          <a:stretch>
            <a:fillRect/>
          </a:stretch>
        </p:blipFill>
        <p:spPr>
          <a:xfrm>
            <a:off x="4344225" y="1231910"/>
            <a:ext cx="1897314" cy="1262979"/>
          </a:xfrm>
          <a:prstGeom prst="rect">
            <a:avLst/>
          </a:prstGeom>
          <a:effectLst/>
        </p:spPr>
      </p:pic>
      <p:grpSp>
        <p:nvGrpSpPr>
          <p:cNvPr id="43" name="グループ化 42"/>
          <p:cNvGrpSpPr/>
          <p:nvPr/>
        </p:nvGrpSpPr>
        <p:grpSpPr>
          <a:xfrm>
            <a:off x="132208" y="2584258"/>
            <a:ext cx="370702" cy="339710"/>
            <a:chOff x="572530" y="1449397"/>
            <a:chExt cx="370702" cy="339710"/>
          </a:xfrm>
        </p:grpSpPr>
        <p:sp>
          <p:nvSpPr>
            <p:cNvPr id="22" name="フリーフォーム 21"/>
            <p:cNvSpPr/>
            <p:nvPr/>
          </p:nvSpPr>
          <p:spPr>
            <a:xfrm>
              <a:off x="572530" y="1449397"/>
              <a:ext cx="370702" cy="339710"/>
            </a:xfrm>
            <a:custGeom>
              <a:avLst/>
              <a:gdLst>
                <a:gd name="connsiteX0" fmla="*/ 1268627 w 2537254"/>
                <a:gd name="connsiteY0" fmla="*/ 500129 h 2325130"/>
                <a:gd name="connsiteX1" fmla="*/ 545757 w 2537254"/>
                <a:gd name="connsiteY1" fmla="*/ 1162565 h 2325130"/>
                <a:gd name="connsiteX2" fmla="*/ 1268627 w 2537254"/>
                <a:gd name="connsiteY2" fmla="*/ 1825001 h 2325130"/>
                <a:gd name="connsiteX3" fmla="*/ 1991497 w 2537254"/>
                <a:gd name="connsiteY3" fmla="*/ 1162565 h 2325130"/>
                <a:gd name="connsiteX4" fmla="*/ 1268627 w 2537254"/>
                <a:gd name="connsiteY4" fmla="*/ 500129 h 2325130"/>
                <a:gd name="connsiteX5" fmla="*/ 1268627 w 2537254"/>
                <a:gd name="connsiteY5" fmla="*/ 0 h 2325130"/>
                <a:gd name="connsiteX6" fmla="*/ 2537254 w 2537254"/>
                <a:gd name="connsiteY6" fmla="*/ 1162565 h 2325130"/>
                <a:gd name="connsiteX7" fmla="*/ 1268627 w 2537254"/>
                <a:gd name="connsiteY7" fmla="*/ 2325130 h 2325130"/>
                <a:gd name="connsiteX8" fmla="*/ 0 w 2537254"/>
                <a:gd name="connsiteY8" fmla="*/ 1162565 h 2325130"/>
                <a:gd name="connsiteX9" fmla="*/ 1268627 w 2537254"/>
                <a:gd name="connsiteY9" fmla="*/ 0 h 2325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537254" h="2325130">
                  <a:moveTo>
                    <a:pt x="1268627" y="500129"/>
                  </a:moveTo>
                  <a:cubicBezTo>
                    <a:pt x="869397" y="500129"/>
                    <a:pt x="545757" y="796712"/>
                    <a:pt x="545757" y="1162565"/>
                  </a:cubicBezTo>
                  <a:cubicBezTo>
                    <a:pt x="545757" y="1528418"/>
                    <a:pt x="869397" y="1825001"/>
                    <a:pt x="1268627" y="1825001"/>
                  </a:cubicBezTo>
                  <a:cubicBezTo>
                    <a:pt x="1667857" y="1825001"/>
                    <a:pt x="1991497" y="1528418"/>
                    <a:pt x="1991497" y="1162565"/>
                  </a:cubicBezTo>
                  <a:cubicBezTo>
                    <a:pt x="1991497" y="796712"/>
                    <a:pt x="1667857" y="500129"/>
                    <a:pt x="1268627" y="500129"/>
                  </a:cubicBezTo>
                  <a:close/>
                  <a:moveTo>
                    <a:pt x="1268627" y="0"/>
                  </a:moveTo>
                  <a:cubicBezTo>
                    <a:pt x="1969270" y="0"/>
                    <a:pt x="2537254" y="520498"/>
                    <a:pt x="2537254" y="1162565"/>
                  </a:cubicBezTo>
                  <a:cubicBezTo>
                    <a:pt x="2537254" y="1804632"/>
                    <a:pt x="1969270" y="2325130"/>
                    <a:pt x="1268627" y="2325130"/>
                  </a:cubicBezTo>
                  <a:cubicBezTo>
                    <a:pt x="567984" y="2325130"/>
                    <a:pt x="0" y="1804632"/>
                    <a:pt x="0" y="1162565"/>
                  </a:cubicBezTo>
                  <a:cubicBezTo>
                    <a:pt x="0" y="520498"/>
                    <a:pt x="567984" y="0"/>
                    <a:pt x="1268627" y="0"/>
                  </a:cubicBezTo>
                  <a:close/>
                </a:path>
              </a:pathLst>
            </a:custGeom>
            <a:solidFill>
              <a:srgbClr val="1996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621739" y="1495266"/>
              <a:ext cx="253596" cy="261610"/>
            </a:xfrm>
            <a:prstGeom prst="rect">
              <a:avLst/>
            </a:prstGeom>
          </p:spPr>
          <p:txBody>
            <a:bodyPr wrap="none">
              <a:spAutoFit/>
            </a:bodyPr>
            <a:lstStyle/>
            <a:p>
              <a:r>
                <a:rPr lang="en-US" altLang="ja-JP" sz="1100" dirty="0" smtClean="0">
                  <a:solidFill>
                    <a:srgbClr val="1996BE"/>
                  </a:solidFill>
                  <a:latin typeface="Segoe UI Black" panose="020B0A02040204020203" pitchFamily="34" charset="0"/>
                  <a:ea typeface="Segoe UI Black" panose="020B0A02040204020203" pitchFamily="34" charset="0"/>
                  <a:cs typeface="Segoe UI Black" panose="020B0A02040204020203" pitchFamily="34" charset="0"/>
                </a:rPr>
                <a:t>1</a:t>
              </a:r>
              <a:endParaRPr lang="ja-JP" altLang="en-US" sz="1400" dirty="0">
                <a:solidFill>
                  <a:srgbClr val="1996BE"/>
                </a:solidFill>
                <a:latin typeface="Segoe UI Black" panose="020B0A02040204020203" pitchFamily="34" charset="0"/>
                <a:cs typeface="Segoe UI Black" panose="020B0A02040204020203" pitchFamily="34" charset="0"/>
              </a:endParaRPr>
            </a:p>
          </p:txBody>
        </p:sp>
      </p:grpSp>
    </p:spTree>
    <p:extLst>
      <p:ext uri="{BB962C8B-B14F-4D97-AF65-F5344CB8AC3E}">
        <p14:creationId xmlns:p14="http://schemas.microsoft.com/office/powerpoint/2010/main" val="147959806"/>
      </p:ext>
    </p:extLst>
  </p:cSld>
  <p:clrMapOvr>
    <a:masterClrMapping/>
  </p:clrMapOvr>
  <p:timing>
    <p:tnLst>
      <p:par>
        <p:cTn id="1" dur="indefinite" restart="never" nodeType="tmRoot"/>
      </p:par>
    </p:tnLst>
  </p:timing>
</p:sld>
</file>

<file path=ppt/theme/theme1.xml><?xml version="1.0" encoding="utf-8"?>
<a:theme xmlns:a="http://schemas.openxmlformats.org/drawingml/2006/main" name="規定">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規定" id="{DCF8AB5D-D357-4CF7-B704-B46714C1F057}" vid="{CDEC6390-2284-4331-A0A3-B9BB67846730}"/>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1159</TotalTime>
  <Words>855</Words>
  <Application>Microsoft Office PowerPoint</Application>
  <PresentationFormat>A4 210 x 297 mm</PresentationFormat>
  <Paragraphs>112</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ＭＳ Ｐゴシック</vt:lpstr>
      <vt:lpstr>Segoe UI Black</vt:lpstr>
      <vt:lpstr>Arial</vt:lpstr>
      <vt:lpstr>Calibri</vt:lpstr>
      <vt:lpstr>Calibri Light</vt:lpstr>
      <vt:lpstr>規定</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大会要項</dc:title>
  <dc:creator>赤坂良平</dc:creator>
  <cp:lastModifiedBy>上原隆明</cp:lastModifiedBy>
  <cp:revision>81</cp:revision>
  <cp:lastPrinted>2016-11-01T10:15:53Z</cp:lastPrinted>
  <dcterms:created xsi:type="dcterms:W3CDTF">2016-10-24T02:18:34Z</dcterms:created>
  <dcterms:modified xsi:type="dcterms:W3CDTF">2016-12-27T03:43:05Z</dcterms:modified>
</cp:coreProperties>
</file>